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6d7d47d77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6d7d47d77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6d7d47d77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6d7d47d77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6d7d47d77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6d7d47d7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946ef4fe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946ef4fe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946ef4fe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946ef4fe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946ef4fe9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946ef4fe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af725e53f_0_3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af725e53f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lin ang="5400012" scaled="0"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38200" y="397550"/>
            <a:ext cx="5476200" cy="130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The Reign of Henry VII</a:t>
            </a:r>
            <a:endParaRPr b="1" sz="360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2775" y="245950"/>
            <a:ext cx="3048925" cy="37697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51050" y="4201550"/>
            <a:ext cx="8241900" cy="4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An </a:t>
            </a:r>
            <a:r>
              <a:rPr b="1" lang="en"/>
              <a:t>investigation</a:t>
            </a:r>
            <a:r>
              <a:rPr b="1" lang="en"/>
              <a:t> of primary source materials relating to the reign of the first Tudor monarch</a:t>
            </a:r>
            <a:r>
              <a:rPr lang="en"/>
              <a:t>.</a:t>
            </a:r>
            <a:endParaRPr/>
          </a:p>
        </p:txBody>
      </p:sp>
      <p:sp>
        <p:nvSpPr>
          <p:cNvPr id="57" name="Google Shape;57;p13"/>
          <p:cNvSpPr txBox="1"/>
          <p:nvPr>
            <p:ph type="ctrTitle"/>
          </p:nvPr>
        </p:nvSpPr>
        <p:spPr>
          <a:xfrm>
            <a:off x="241025" y="2012450"/>
            <a:ext cx="5476200" cy="92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How important was money in securing the throne 1485-1509?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lin ang="5400012" scaled="0"/>
        </a:gra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Lesson 2: </a:t>
            </a:r>
            <a:r>
              <a:rPr b="1" lang="en" u="sng"/>
              <a:t>Objectives</a:t>
            </a:r>
            <a:endParaRPr b="1" u="sng"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1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To share our findings on Henry’s pastimes and monies he spent on them.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To investigate some cases using the manuscripts on the Chamber Books database.  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 </a:t>
            </a:r>
            <a:endParaRPr sz="2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lin ang="5400012" scaled="0"/>
        </a:gra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Review of our homework</a:t>
            </a:r>
            <a:endParaRPr b="1"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5401800" cy="37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2775" y="245950"/>
            <a:ext cx="3048925" cy="376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lin ang="5400012" scaled="0"/>
        </a:gra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Your investigations: 1</a:t>
            </a:r>
            <a:endParaRPr b="1" u="sng"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5401800" cy="384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Now divide into 3 research teams.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900FF"/>
                </a:solidFill>
              </a:rPr>
              <a:t>Team 1</a:t>
            </a:r>
            <a:r>
              <a:rPr lang="en">
                <a:solidFill>
                  <a:schemeClr val="dk1"/>
                </a:solidFill>
              </a:rPr>
              <a:t>:  Henry’s spending.   Was he avaricious?  What did he spend his money on?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900FF"/>
                </a:solidFill>
              </a:rPr>
              <a:t>Team 2</a:t>
            </a:r>
            <a:r>
              <a:rPr lang="en">
                <a:solidFill>
                  <a:schemeClr val="dk1"/>
                </a:solidFill>
              </a:rPr>
              <a:t>: Henry’s control of money. What does an investigation into wardships tell us about Henry’s relationship with the nobles?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9900FF"/>
                </a:solidFill>
              </a:rPr>
              <a:t>Team 3</a:t>
            </a:r>
            <a:r>
              <a:rPr lang="en">
                <a:solidFill>
                  <a:schemeClr val="dk1"/>
                </a:solidFill>
              </a:rPr>
              <a:t>: Henry’s security. What do the chamber books tell us about how Henry VII kept himself secure from threats at home and abroad ? </a:t>
            </a: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2775" y="245950"/>
            <a:ext cx="3048925" cy="376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lin ang="5400012" scaled="0"/>
        </a:gra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Your investigations: 1</a:t>
            </a:r>
            <a:endParaRPr b="1"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5401800" cy="384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After you have finished your investigation, review your findings and complete the recording grid.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2775" y="245950"/>
            <a:ext cx="3048925" cy="376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lin ang="5400012" scaled="0"/>
        </a:gra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Your investigations: 2</a:t>
            </a:r>
            <a:endParaRPr b="1" u="sng"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5401800" cy="384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Now d</a:t>
            </a:r>
            <a:r>
              <a:rPr lang="en"/>
              <a:t>ivide up the more in depth investigations between you, in pairs or individuals.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Once completed, discuss and then record your findings on the recording grid.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2775" y="245950"/>
            <a:ext cx="3048925" cy="376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lin ang="5400012" scaled="0"/>
        </a:gra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Your investigations: 3</a:t>
            </a:r>
            <a:endParaRPr b="1" u="sng"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5401800" cy="384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Plenary</a:t>
            </a:r>
            <a:endParaRPr b="1" u="sng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Meet as a team and discuss your main findings.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Complete the ‘Review of findings’ section of your recording sheet.</a:t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2775" y="245950"/>
            <a:ext cx="3048925" cy="376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lin ang="5400012" scaled="0"/>
        </a:gra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The Reign of Henry VII</a:t>
            </a:r>
            <a:endParaRPr b="1"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5401800" cy="384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000000"/>
                </a:solidFill>
              </a:rPr>
              <a:t>Returning to our key question</a:t>
            </a:r>
            <a:endParaRPr b="1" u="sng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How important was money to securing the reign of Henry VII 1485-1509?</a:t>
            </a:r>
            <a:r>
              <a:rPr lang="en">
                <a:solidFill>
                  <a:srgbClr val="000000"/>
                </a:solidFill>
              </a:rPr>
              <a:t> 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2775" y="245950"/>
            <a:ext cx="3048925" cy="376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