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6d7d47d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6d7d47d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96a12a7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96a12a7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96a12a71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96a12a71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96a12a71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96a12a71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96a12a71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96a12a71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96a12a71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96a12a71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974696d2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974696d2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PmUn4LDBUj_IGruCOh9PJ2GvGuNMRYZG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38200" y="397550"/>
            <a:ext cx="5476200" cy="13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The Reign of Henry VII</a:t>
            </a:r>
            <a:endParaRPr sz="3600" b="1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51050" y="4201550"/>
            <a:ext cx="82419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An investigation of primary source materials relating to the reign of the first Tudor monarch</a:t>
            </a:r>
            <a:r>
              <a:rPr lang="en"/>
              <a:t>.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241025" y="2012450"/>
            <a:ext cx="5476200" cy="92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important was money in securing the throne 1485-1509?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Lesson 3: Objectives</a:t>
            </a:r>
            <a:endParaRPr b="1" u="sng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1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To discuss our work to date and ease of using the Chamber Books as a resource on Henry VII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To display our findings and conclusions in a creative manner. </a:t>
            </a:r>
            <a:endParaRPr sz="24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Discussions</a:t>
            </a:r>
            <a:endParaRPr b="1" u="sng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06900" cy="31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What have </a:t>
            </a:r>
            <a:r>
              <a:rPr lang="en" b="1" u="sng">
                <a:solidFill>
                  <a:srgbClr val="FF0000"/>
                </a:solidFill>
              </a:rPr>
              <a:t>we</a:t>
            </a:r>
            <a:r>
              <a:rPr lang="en" u="sng">
                <a:solidFill>
                  <a:schemeClr val="dk1"/>
                </a:solidFill>
              </a:rPr>
              <a:t> discovered with regards to:</a:t>
            </a:r>
            <a:endParaRPr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Henry and his reputation for avarice?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Henry’s relations with the nobility?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secure Henry felt on the throne?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Our task: The Henry VII documentary</a:t>
            </a:r>
            <a:endParaRPr b="1" u="sng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06200" cy="3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We are going to use what we have taken from the last few lessons and planning a short documentary around our key question: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How important was money in securing the throne 1485-1509?</a:t>
            </a: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Firstly, we are going to watch a short excerpt from a documentary on Henry VII which features the chamber books.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1000" y="1170125"/>
            <a:ext cx="3720600" cy="2343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 title="Thomas Penn in the Chamber Book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The documentary:</a:t>
            </a:r>
            <a:endParaRPr b="1" u="sng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06900" cy="31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What must be included</a:t>
            </a:r>
            <a:endParaRPr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An overall answer to the key question.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References to the three mini investigations.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the Chamber books could be used.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views of at least 3 of the historians you have encountered.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The documentary:</a:t>
            </a:r>
            <a:endParaRPr b="1" u="sng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28400" cy="37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What to produce:</a:t>
            </a:r>
            <a:endParaRPr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script featuring all dialogue to be spoken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basic storyboard illustrating how each shot should be framed.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list of all your logistical needs: (i.e.) how many people?, what source images you would like?, venues for filming?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Could you use animation rather than live action? Would you like to use recreations with actors?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Overall conclusions</a:t>
            </a:r>
            <a:endParaRPr b="1" u="sng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28400" cy="37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If you needed to write a detailed paragraph for an essay on how Henry remained secure and the role played by money.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key points could you include?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evidence could you refer to?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Could you mention the Chamber books?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Historians’ views?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The Reign of Henry VII</vt:lpstr>
      <vt:lpstr>Lesson 3: Objectives</vt:lpstr>
      <vt:lpstr>Discussions</vt:lpstr>
      <vt:lpstr>Our task: The Henry VII documentary</vt:lpstr>
      <vt:lpstr>PowerPoint Presentation</vt:lpstr>
      <vt:lpstr>The documentary:</vt:lpstr>
      <vt:lpstr>The documentary:</vt:lpstr>
      <vt:lpstr>Overall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Reign of Henry VII</dc:title>
  <dc:creator>James Ross</dc:creator>
  <cp:lastModifiedBy>James Ross</cp:lastModifiedBy>
  <cp:revision>1</cp:revision>
  <dcterms:modified xsi:type="dcterms:W3CDTF">2019-12-20T14:26:11Z</dcterms:modified>
</cp:coreProperties>
</file>