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8"/>
  </p:notesMasterIdLst>
  <p:sldIdLst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0" autoAdjust="0"/>
    <p:restoredTop sz="94624" autoAdjust="0"/>
  </p:normalViewPr>
  <p:slideViewPr>
    <p:cSldViewPr snapToGrid="0">
      <p:cViewPr varScale="1">
        <p:scale>
          <a:sx n="90" d="100"/>
          <a:sy n="90" d="100"/>
        </p:scale>
        <p:origin x="15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Tudor_of_England_cropped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ttle_of_Bosworth_Field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Marriage_of_Henry_the_VIIth_and_Elizabeth_of_York_MET_DP238398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[Image Credit: Cropped image of Henry Tudor of England. Available under the Creative Commons Licence at  </a:t>
            </a:r>
            <a:r>
              <a:rPr lang="en-US" sz="1200" dirty="0">
                <a:hlinkClick r:id="rId3"/>
              </a:rPr>
              <a:t>https://commons.wikimedia.org/wiki/File:Henry_Tudor_of_England_cropped.jpg</a:t>
            </a:r>
            <a:r>
              <a:rPr lang="en-US" sz="1200" dirty="0"/>
              <a:t>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3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credit: Anonymous, </a:t>
            </a:r>
            <a:r>
              <a:rPr lang="en-US" sz="1200" i="1" dirty="0"/>
              <a:t>Battle of Bosworth Field, </a:t>
            </a:r>
            <a:r>
              <a:rPr lang="en-US" sz="1200" dirty="0"/>
              <a:t>1905, National Library of Wales. Available under the Creative Commons Licence </a:t>
            </a:r>
            <a:r>
              <a:rPr lang="en-US" sz="1200" dirty="0">
                <a:hlinkClick r:id="rId3"/>
              </a:rPr>
              <a:t>https://commons.wikimedia.org/wiki/File:Battle_of_Bosworth_Field.jpg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9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Credit: Jan </a:t>
            </a:r>
            <a:r>
              <a:rPr lang="en-US" sz="1200" dirty="0" err="1"/>
              <a:t>Gossart</a:t>
            </a:r>
            <a:r>
              <a:rPr lang="en-US" sz="1200" dirty="0"/>
              <a:t>, </a:t>
            </a:r>
            <a:r>
              <a:rPr lang="en-US" sz="1200" i="1" dirty="0"/>
              <a:t>The Marriage of Henry VII &amp; Elizabeth of York, </a:t>
            </a:r>
            <a:r>
              <a:rPr lang="en-US" sz="1200" dirty="0"/>
              <a:t>1826, Metropolitan Museum of Art. Available under the Creative Commons Licence  </a:t>
            </a:r>
            <a:r>
              <a:rPr lang="en-US" sz="1200" dirty="0">
                <a:hlinkClick r:id="rId3"/>
              </a:rPr>
              <a:t>https://commons.wikimedia.org/wiki/File:The_Marriage_of_Henry_the_VIIth_and_Elizabeth_of_York_MET_DP238398.jpg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365126"/>
            <a:ext cx="4830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95" y="1801019"/>
            <a:ext cx="4830174" cy="38826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82452" y="266701"/>
            <a:ext cx="4478175" cy="5511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6" y="5969795"/>
            <a:ext cx="4964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5900"/>
            <a:ext cx="1021556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9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6" y="1960512"/>
            <a:ext cx="4830173" cy="1325563"/>
          </a:xfrm>
        </p:spPr>
        <p:txBody>
          <a:bodyPr/>
          <a:lstStyle/>
          <a:p>
            <a:pPr algn="ctr"/>
            <a:r>
              <a:rPr lang="en-GB" dirty="0"/>
              <a:t>Tudor Chamber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26" y="3401565"/>
            <a:ext cx="4830174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 Introduction to the Reign of Henry VII and the Chamber Books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BFCF1170-2C61-8941-BFA9-6F7F675B7D78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5">
            <a:alphaModFix/>
          </a:blip>
          <a:srcRect t="1920" b="192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3AA607-4B43-EC4F-A5D0-2AA128E20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8"/>
    </mc:Choice>
    <mc:Fallback xmlns="">
      <p:transition spd="slow" advTm="1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CFEA3A-5A22-1A42-914C-7C99E920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66" y="2008909"/>
            <a:ext cx="3194943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The Battle of Bosworth 1485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2" name="Picture Placeholder 11" descr="Illustration showing Henry VII being crowned following his victory at the battle of Bosworth. ">
            <a:extLst>
              <a:ext uri="{FF2B5EF4-FFF2-40B4-BE49-F238E27FC236}">
                <a16:creationId xmlns:a16="http://schemas.microsoft.com/office/drawing/2014/main" id="{80ED637D-340E-F747-B232-E8AB048BBE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6761" b="16761"/>
          <a:stretch>
            <a:fillRect/>
          </a:stretch>
        </p:blipFill>
        <p:spPr>
          <a:xfrm>
            <a:off x="4308321" y="585645"/>
            <a:ext cx="5014913" cy="4873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6EDD01-2B97-CA4C-9116-DBE953D59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40"/>
    </mc:Choice>
    <mc:Fallback xmlns="">
      <p:transition spd="slow" advTm="41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CFEA3A-5A22-1A42-914C-7C99E920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2628900"/>
            <a:ext cx="3738725" cy="1600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Marriage of Henry Tudor and Elizabeth of York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Placeholder 9" descr="An old photo of a person&#10;&#10;Description automatically generated">
            <a:extLst>
              <a:ext uri="{FF2B5EF4-FFF2-40B4-BE49-F238E27FC236}">
                <a16:creationId xmlns:a16="http://schemas.microsoft.com/office/drawing/2014/main" id="{56BFD40A-5F00-E040-98B6-E300FD2041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5529" r="15529"/>
          <a:stretch>
            <a:fillRect/>
          </a:stretch>
        </p:blipFill>
        <p:spPr>
          <a:xfrm>
            <a:off x="4210050" y="773978"/>
            <a:ext cx="5014913" cy="4873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D6FBD2-8381-B64A-832E-87C82A943A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21"/>
    </mc:Choice>
    <mc:Fallback xmlns="">
      <p:transition spd="slow" advTm="35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187</Words>
  <Application>Microsoft Macintosh PowerPoint</Application>
  <PresentationFormat>A4 Paper (210x297 mm)</PresentationFormat>
  <Paragraphs>12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Trajan Pro</vt:lpstr>
      <vt:lpstr>Office Theme</vt:lpstr>
      <vt:lpstr>Tudor Chamber Books</vt:lpstr>
      <vt:lpstr>The Battle of Bosworth 1485</vt:lpstr>
      <vt:lpstr>The Marriage of Henry Tudor and Elizabeth of York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41</cp:revision>
  <dcterms:created xsi:type="dcterms:W3CDTF">2018-06-15T12:02:09Z</dcterms:created>
  <dcterms:modified xsi:type="dcterms:W3CDTF">2020-05-15T15:00:45Z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