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6"/>
  </p:notesMasterIdLst>
  <p:sldIdLst>
    <p:sldId id="25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0" autoAdjust="0"/>
    <p:restoredTop sz="94624" autoAdjust="0"/>
  </p:normalViewPr>
  <p:slideViewPr>
    <p:cSldViewPr snapToGrid="0">
      <p:cViewPr varScale="1">
        <p:scale>
          <a:sx n="90" d="100"/>
          <a:sy n="90" d="100"/>
        </p:scale>
        <p:origin x="15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B49A-3A14-4784-9898-74D9509B3E8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E09E-B44C-4CD0-B629-88792F22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1F87-2AE1-3943-9738-685A34FD3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089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560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128" y="309817"/>
            <a:ext cx="6784578" cy="2144458"/>
          </a:xfrm>
        </p:spPr>
        <p:txBody>
          <a:bodyPr anchor="t"/>
          <a:lstStyle>
            <a:lvl1pPr>
              <a:defRPr sz="4875"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3128" y="1704182"/>
            <a:ext cx="8543925" cy="1500187"/>
          </a:xfrm>
        </p:spPr>
        <p:txBody>
          <a:bodyPr/>
          <a:lstStyle>
            <a:lvl1pPr marL="0" indent="0">
              <a:buNone/>
              <a:defRPr sz="1950" baseline="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09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298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363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296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0281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FE849-1609-C344-97EF-58D7AD6B6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4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Royal Finances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FDBA7-ADC1-224E-84A4-3A3D91B99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BEDB95-FFA3-5C40-8513-D414C62808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Land and estates</a:t>
            </a:r>
          </a:p>
          <a:p>
            <a:r>
              <a:rPr lang="en-US" dirty="0"/>
              <a:t>Customs duties </a:t>
            </a:r>
          </a:p>
          <a:p>
            <a:r>
              <a:rPr lang="en-US" dirty="0"/>
              <a:t>Court fines</a:t>
            </a:r>
          </a:p>
          <a:p>
            <a:r>
              <a:rPr lang="en-US" dirty="0"/>
              <a:t>Taxes for wars (had to be agreed with Parliament).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17E20B-418A-6D4A-A347-11D6998EA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Expenditure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F48C5C-2C00-BB41-82C2-9F9F3F2FB2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Routine expenditure (defending borders and maintain law and order). </a:t>
            </a:r>
          </a:p>
          <a:p>
            <a:r>
              <a:rPr lang="en-US" dirty="0"/>
              <a:t>Exceptional expenditure (special ceremonies, alliances with other countries).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762587-EB27-474D-AB3C-338C03654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59"/>
    </mc:Choice>
    <mc:Fallback xmlns="">
      <p:transition spd="slow" advTm="83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1F6A045358D469B73B1B384031B88" ma:contentTypeVersion="8" ma:contentTypeDescription="Create a new document." ma:contentTypeScope="" ma:versionID="ee28e5cfa16738e387bdecb7d7e82e4f">
  <xsd:schema xmlns:xsd="http://www.w3.org/2001/XMLSchema" xmlns:xs="http://www.w3.org/2001/XMLSchema" xmlns:p="http://schemas.microsoft.com/office/2006/metadata/properties" xmlns:ns1="http://schemas.microsoft.com/sharepoint/v3" xmlns:ns2="e41df966-247e-414a-883a-1f29634b1b0a" targetNamespace="http://schemas.microsoft.com/office/2006/metadata/properties" ma:root="true" ma:fieldsID="0648437cdda48b1e7da381da9bc8f240" ns1:_="" ns2:_="">
    <xsd:import namespace="http://schemas.microsoft.com/sharepoint/v3"/>
    <xsd:import namespace="e41df966-247e-414a-883a-1f29634b1b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f966-247e-414a-883a-1f29634b1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D817DB-9B42-42DF-8D40-70FFE040A1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C275206-70BC-4D25-A284-4CB582FE0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1df966-247e-414a-883a-1f29634b1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0BA1C0-B186-43B0-AC2C-F755D4A3D0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45</Words>
  <Application>Microsoft Macintosh PowerPoint</Application>
  <PresentationFormat>A4 Paper (210x297 mm)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Trajan Pro</vt:lpstr>
      <vt:lpstr>Office Theme</vt:lpstr>
      <vt:lpstr>Royal Finances</vt:lpstr>
    </vt:vector>
  </TitlesOfParts>
  <Company>The University of Winchester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Sam.Jones</dc:creator>
  <cp:lastModifiedBy>Claire Kennan</cp:lastModifiedBy>
  <cp:revision>41</cp:revision>
  <dcterms:created xsi:type="dcterms:W3CDTF">2018-06-15T12:02:09Z</dcterms:created>
  <dcterms:modified xsi:type="dcterms:W3CDTF">2020-05-15T15:04:23Z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0x010100C381F6A045358D469B73B1B384031B88</vt:lpwstr>
  </property>
</Properties>
</file>