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8"/>
  </p:notesMasterIdLst>
  <p:sldIdLst>
    <p:sldId id="265" r:id="rId5"/>
    <p:sldId id="266" r:id="rId6"/>
    <p:sldId id="267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00" autoAdjust="0"/>
    <p:restoredTop sz="94624" autoAdjust="0"/>
  </p:normalViewPr>
  <p:slideViewPr>
    <p:cSldViewPr snapToGrid="0">
      <p:cViewPr varScale="1">
        <p:scale>
          <a:sx n="90" d="100"/>
          <a:sy n="90" d="100"/>
        </p:scale>
        <p:origin x="151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BB49A-3A14-4784-9898-74D9509B3E82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4E09E-B44C-4CD0-B629-88792F221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8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771F87-2AE1-3943-9738-685A34FD3F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96"/>
            <a:ext cx="9906000" cy="68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40895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95604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96"/>
            <a:ext cx="9906000" cy="687019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3128" y="309817"/>
            <a:ext cx="6784578" cy="2144458"/>
          </a:xfrm>
        </p:spPr>
        <p:txBody>
          <a:bodyPr anchor="t"/>
          <a:lstStyle>
            <a:lvl1pPr>
              <a:defRPr sz="4875">
                <a:latin typeface="Trajan Pro" panose="02020502050506020301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3128" y="1704182"/>
            <a:ext cx="8543925" cy="1500187"/>
          </a:xfrm>
        </p:spPr>
        <p:txBody>
          <a:bodyPr/>
          <a:lstStyle>
            <a:lvl1pPr marL="0" indent="0">
              <a:buNone/>
              <a:defRPr sz="1950" baseline="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098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2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9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8298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70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0363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02961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85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20281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FE849-1609-C344-97EF-58D7AD6B6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4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09D54-299C-3546-8FD9-783CBC24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188912"/>
            <a:ext cx="3194943" cy="1600200"/>
          </a:xfrm>
        </p:spPr>
        <p:txBody>
          <a:bodyPr>
            <a:normAutofit/>
          </a:bodyPr>
          <a:lstStyle/>
          <a:p>
            <a:r>
              <a:rPr lang="en-US" sz="4000" dirty="0"/>
              <a:t>The Chamber Books</a:t>
            </a:r>
          </a:p>
        </p:txBody>
      </p:sp>
      <p:pic>
        <p:nvPicPr>
          <p:cNvPr id="7" name="Google Shape;152;p26">
            <a:extLst>
              <a:ext uri="{FF2B5EF4-FFF2-40B4-BE49-F238E27FC236}">
                <a16:creationId xmlns:a16="http://schemas.microsoft.com/office/drawing/2014/main" id="{0DF2B6ED-80C4-5146-98E1-7F155C00966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4">
            <a:alphaModFix/>
          </a:blip>
          <a:srcRect l="50283"/>
          <a:stretch/>
        </p:blipFill>
        <p:spPr>
          <a:xfrm>
            <a:off x="4378036" y="1191491"/>
            <a:ext cx="4848513" cy="4170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47DF91-458A-E84F-A095-4F8B3D7CD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451" y="1789112"/>
            <a:ext cx="3194943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Held at The National Archives and the British Library.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Three books of receipts for 1487-1495 and 1502-1505.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Nine books of the king’s expenses for 1495-1521.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One book of the queen’s expenses for 1502-1503.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More than 4,000 pages!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26AB9-A254-1B42-A2C1-D155B989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41AF9CA-9839-FA47-ABEF-005EF08582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1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23C70-4B41-2142-9557-701F020B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Tudor Chamber Books Project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1888B-38F6-B341-B739-86F1F9967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Contents have been </a:t>
            </a:r>
            <a:r>
              <a:rPr lang="en-US" sz="2400" b="1" dirty="0"/>
              <a:t>transcribed </a:t>
            </a:r>
            <a:r>
              <a:rPr lang="en-US" sz="2400" dirty="0"/>
              <a:t>(copied out) and put into </a:t>
            </a:r>
            <a:r>
              <a:rPr lang="en-US" sz="2400" dirty="0" err="1"/>
              <a:t>modernised</a:t>
            </a:r>
            <a:r>
              <a:rPr lang="en-US" sz="2400" dirty="0"/>
              <a:t> English.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Electronically tagged key words so the database is searchable.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57D32-58FD-EB41-B0AB-A8051353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2" name="Google Shape;144;p25">
            <a:extLst>
              <a:ext uri="{FF2B5EF4-FFF2-40B4-BE49-F238E27FC236}">
                <a16:creationId xmlns:a16="http://schemas.microsoft.com/office/drawing/2014/main" id="{0F72A768-D7C9-2546-B587-5CE3D851E214}"/>
              </a:ext>
            </a:extLst>
          </p:cNvPr>
          <p:cNvPicPr preferRelativeResize="0">
            <a:picLocks noGrp="1"/>
          </p:cNvPicPr>
          <p:nvPr>
            <p:ph type="pic" idx="1"/>
          </p:nvPr>
        </p:nvPicPr>
        <p:blipFill>
          <a:blip r:embed="rId4">
            <a:alphaModFix/>
          </a:blip>
          <a:srcRect l="10006" r="10006"/>
          <a:stretch>
            <a:fillRect/>
          </a:stretch>
        </p:blipFill>
        <p:spPr>
          <a:xfrm>
            <a:off x="4264619" y="710336"/>
            <a:ext cx="4959053" cy="48736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0E044C3-631C-D942-AE73-1287E77CD7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94"/>
    </mc:Choice>
    <mc:Fallback xmlns="">
      <p:transition spd="slow" advTm="31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B0EA-A686-2047-8AC2-7FCF8873E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81" y="983672"/>
            <a:ext cx="3823855" cy="16002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Your Task: How important was money in securing the reign of Henry VII?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135BC-4361-A54B-B388-814282A53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582" y="2583872"/>
            <a:ext cx="4270672" cy="3116841"/>
          </a:xfrm>
        </p:spPr>
        <p:txBody>
          <a:bodyPr>
            <a:normAutofit fontScale="40000" lnSpcReduction="20000"/>
          </a:bodyPr>
          <a:lstStyle/>
          <a:p>
            <a:r>
              <a:rPr lang="en-US" sz="4500" dirty="0"/>
              <a:t>We have devised a series of research tasks which allow you top take on the role of the historian.</a:t>
            </a:r>
          </a:p>
          <a:p>
            <a:r>
              <a:rPr lang="en-GB" sz="4500" dirty="0"/>
              <a:t>Task 1 will provide you with an overview of what historians think based on their own research. This task will give you a better understanding of some of the key issues when trying to answer the question – “How important was money in securing the reign of Henry VII”? </a:t>
            </a:r>
            <a:endParaRPr lang="en-US" sz="4500" dirty="0"/>
          </a:p>
          <a:p>
            <a:r>
              <a:rPr lang="en-GB" sz="4500" dirty="0"/>
              <a:t>Tasks 2,3 and 4 can be done as stand-alone research tasks, or you can do them in order and finish with an additional task (number 5) which brings all of your findings together. 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58F71-DEB0-BF49-B44C-DDA1A5B2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Google Shape;125;p22">
            <a:extLst>
              <a:ext uri="{FF2B5EF4-FFF2-40B4-BE49-F238E27FC236}">
                <a16:creationId xmlns:a16="http://schemas.microsoft.com/office/drawing/2014/main" id="{0E6DD03A-5685-FA47-ACB4-663863DA25D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46514" y="1270506"/>
            <a:ext cx="4270672" cy="37740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99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77"/>
    </mc:Choice>
    <mc:Fallback xmlns="">
      <p:transition spd="slow" advTm="55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1F6A045358D469B73B1B384031B88" ma:contentTypeVersion="8" ma:contentTypeDescription="Create a new document." ma:contentTypeScope="" ma:versionID="ee28e5cfa16738e387bdecb7d7e82e4f">
  <xsd:schema xmlns:xsd="http://www.w3.org/2001/XMLSchema" xmlns:xs="http://www.w3.org/2001/XMLSchema" xmlns:p="http://schemas.microsoft.com/office/2006/metadata/properties" xmlns:ns1="http://schemas.microsoft.com/sharepoint/v3" xmlns:ns2="e41df966-247e-414a-883a-1f29634b1b0a" targetNamespace="http://schemas.microsoft.com/office/2006/metadata/properties" ma:root="true" ma:fieldsID="0648437cdda48b1e7da381da9bc8f240" ns1:_="" ns2:_="">
    <xsd:import namespace="http://schemas.microsoft.com/sharepoint/v3"/>
    <xsd:import namespace="e41df966-247e-414a-883a-1f29634b1b0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df966-247e-414a-883a-1f29634b1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D817DB-9B42-42DF-8D40-70FFE040A13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10BA1C0-B186-43B0-AC2C-F755D4A3D0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275206-70BC-4D25-A284-4CB582FE0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1df966-247e-414a-883a-1f29634b1b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200</Words>
  <Application>Microsoft Macintosh PowerPoint</Application>
  <PresentationFormat>A4 Paper (210x297 mm)</PresentationFormat>
  <Paragraphs>17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Trajan Pro</vt:lpstr>
      <vt:lpstr>Office Theme</vt:lpstr>
      <vt:lpstr>The Chamber Books</vt:lpstr>
      <vt:lpstr>Tudor Chamber Books Project</vt:lpstr>
      <vt:lpstr>Your Task: How important was money in securing the reign of Henry VII?</vt:lpstr>
    </vt:vector>
  </TitlesOfParts>
  <Company>The University of Winchester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Sam.Jones</dc:creator>
  <cp:lastModifiedBy>Claire Kennan</cp:lastModifiedBy>
  <cp:revision>40</cp:revision>
  <dcterms:created xsi:type="dcterms:W3CDTF">2018-06-15T12:02:09Z</dcterms:created>
  <dcterms:modified xsi:type="dcterms:W3CDTF">2020-05-15T15:04:34Z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0x010100C381F6A045358D469B73B1B384031B88</vt:lpwstr>
  </property>
</Properties>
</file>