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90" r:id="rId2"/>
    <p:sldId id="291" r:id="rId3"/>
  </p:sldIdLst>
  <p:sldSz cx="12192000" cy="6858000"/>
  <p:notesSz cx="6889750" cy="100155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.Ross" initials="J" lastIdx="1" clrIdx="0">
    <p:extLst>
      <p:ext uri="{19B8F6BF-5375-455C-9EA6-DF929625EA0E}">
        <p15:presenceInfo xmlns:p15="http://schemas.microsoft.com/office/powerpoint/2012/main" userId="James.Ross" providerId="None"/>
      </p:ext>
    </p:extLst>
  </p:cmAuthor>
  <p:cmAuthor id="2" name="James Ross" initials="JR" lastIdx="1" clrIdx="1">
    <p:extLst>
      <p:ext uri="{19B8F6BF-5375-455C-9EA6-DF929625EA0E}">
        <p15:presenceInfo xmlns:p15="http://schemas.microsoft.com/office/powerpoint/2012/main" userId="4e0619ace51408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6618" autoAdjust="0"/>
  </p:normalViewPr>
  <p:slideViewPr>
    <p:cSldViewPr snapToGrid="0">
      <p:cViewPr varScale="1">
        <p:scale>
          <a:sx n="99" d="100"/>
          <a:sy n="99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516"/>
          </a:xfrm>
          <a:prstGeom prst="rect">
            <a:avLst/>
          </a:prstGeom>
        </p:spPr>
        <p:txBody>
          <a:bodyPr vert="horz" lIns="96582" tIns="48291" rIns="96582" bIns="4829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516"/>
          </a:xfrm>
          <a:prstGeom prst="rect">
            <a:avLst/>
          </a:prstGeom>
        </p:spPr>
        <p:txBody>
          <a:bodyPr vert="horz" lIns="96582" tIns="48291" rIns="96582" bIns="48291" rtlCol="0"/>
          <a:lstStyle>
            <a:lvl1pPr algn="r">
              <a:defRPr sz="1300"/>
            </a:lvl1pPr>
          </a:lstStyle>
          <a:p>
            <a:fld id="{0932F483-19BD-4AD4-ABAF-AE901317BD89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52538"/>
            <a:ext cx="6007100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2" tIns="48291" rIns="96582" bIns="4829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6" y="4819978"/>
            <a:ext cx="5511800" cy="3943618"/>
          </a:xfrm>
          <a:prstGeom prst="rect">
            <a:avLst/>
          </a:prstGeom>
        </p:spPr>
        <p:txBody>
          <a:bodyPr vert="horz" lIns="96582" tIns="48291" rIns="96582" bIns="4829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3025"/>
            <a:ext cx="2985558" cy="502515"/>
          </a:xfrm>
          <a:prstGeom prst="rect">
            <a:avLst/>
          </a:prstGeom>
        </p:spPr>
        <p:txBody>
          <a:bodyPr vert="horz" lIns="96582" tIns="48291" rIns="96582" bIns="4829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3025"/>
            <a:ext cx="2985558" cy="502515"/>
          </a:xfrm>
          <a:prstGeom prst="rect">
            <a:avLst/>
          </a:prstGeom>
        </p:spPr>
        <p:txBody>
          <a:bodyPr vert="horz" lIns="96582" tIns="48291" rIns="96582" bIns="48291" rtlCol="0" anchor="b"/>
          <a:lstStyle>
            <a:lvl1pPr algn="r">
              <a:defRPr sz="1300"/>
            </a:lvl1pPr>
          </a:lstStyle>
          <a:p>
            <a:fld id="{8218646D-06F5-47EC-A22E-631603C83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53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8646D-06F5-47EC-A22E-631603C8320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66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77DB-0479-4BB6-B5AC-58AB0527B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865BC-E278-45C3-86FA-089B9ECA9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767E3-F711-4357-A546-6BD35C52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A671C-A1BE-41C9-938E-4C41C38A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58D70-1E48-4E50-8993-23F657C9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28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7D0C-0D19-431E-B524-3FB941A2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498D8-F813-46FB-9047-87CDF060B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D26BE-9019-43C0-9DE3-B1DF691C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8DD79-0C0E-4EFB-A214-BBAC567E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7F30-4219-402A-9420-AFAD04CE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45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58CAAE-05E3-4C98-813E-3C00CD1EF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6F550-5D34-49E9-B37B-7AB165DEB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70243-AB1A-49DD-973B-AFFF97D1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0C384-69C4-491C-94A8-9D786E870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F246B-5E64-4815-A025-CBCCBBD5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18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8E6A-8673-445A-BD9E-0630B9C6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1D672-D911-40F5-8CCB-02D33A78A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476B7-DF67-4E61-8600-A10E00E08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5D3AA-861D-4ED5-AD02-3AB64D557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ABBAA-976E-40C8-A91B-789D917A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88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408A-5B07-456A-A3C0-4011BBE9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A210C-BB8A-43F4-9A47-018CC64C2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C2671-E62C-4DB5-8DF7-E790806B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5EEE4-C542-4FD2-8408-6E462359E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9A4A-ABAD-4221-BE7D-989688E5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464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A094-4795-4628-91DA-5BD0806A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5B5AA-A7D7-462D-9BF9-809CD8D3E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E6EB4-C54A-4009-90FD-94263CFE9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E0A850-85A1-49A7-AF0D-B68A947D2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A549B-6505-4235-98EB-6D76869E5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FFB3E-A29A-46FB-AB17-B80F4B07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95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9E60-1B7C-4464-B3E3-FCFE67D6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0AEB2-057D-4657-90E3-6107BF972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FF5FC-D697-402F-B1B9-F43764679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4A167-62C1-44C5-AE35-C2E637D34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DAF-1E06-4CCA-85CC-E5748D5CC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9B2B8-D05E-42E0-A90E-2E7643D4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F0C312-7F8C-4AD9-993B-B6D2FFC3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3BF49-F504-4606-AB9F-301B3178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80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C95C1-30D4-4B01-A308-1FD0671C9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6CC9E-6EFF-4B7F-A109-F5BA3BA67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0D23A-4BC9-4FCA-8B78-FD405B70C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817C0-7A02-4CBD-8700-28F6BDF7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49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79401-A964-4EA3-AB0F-A73F3E69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C58B4-BAB7-4744-A641-0C29E13FC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7C212-9126-43BD-9E42-642CC64A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25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3B74-6CF0-4CDA-B5A0-B879C5AE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50405-C649-4985-9AA5-3B8A062D2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4AABA-6C3B-4FDA-BA24-0624FF5A0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7046E-EC48-449F-82B2-5A83672E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75099-1725-4690-9FB8-A55A28B8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E3738-7D09-4AD3-851B-828E9918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723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FB1F-98FE-45D2-A267-5EDD11C2F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BBD28-A325-498A-9FBB-5F6504BDB3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B0076-6981-409C-9CEE-4EE14E28C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CC906-8D28-475F-8020-3A16375D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85C14-42D7-4C74-B05F-51A98554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1003F-CA17-42B4-94C9-828D93959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88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D086B4-A4F7-42FA-B985-BF1180CEE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5FCF-99C4-4150-8154-A1BFCA2DD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7DA8C-1695-433B-95F4-915E56D62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CDE6F-4F3C-46C5-BADF-513B43528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8178D-61B0-4A34-A811-34DF8BCCA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52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2E47-CEC9-4D2E-B052-E082586A3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7995" y="2235200"/>
            <a:ext cx="6951411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The Palaeography of the Chamber Books of Henry VII and Henry VIII – </a:t>
            </a:r>
            <a:br>
              <a:rPr lang="en-GB" dirty="0"/>
            </a:br>
            <a:r>
              <a:rPr lang="en-GB" dirty="0"/>
              <a:t>Introduction and Tutorial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04931-5419-4399-8AE8-EEEFDCFC0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0998" y="5072500"/>
            <a:ext cx="9144000" cy="1655762"/>
          </a:xfrm>
        </p:spPr>
        <p:txBody>
          <a:bodyPr/>
          <a:lstStyle/>
          <a:p>
            <a:r>
              <a:rPr lang="en-GB" dirty="0"/>
              <a:t>Dr James Ross, University of Winchester</a:t>
            </a:r>
          </a:p>
          <a:p>
            <a:r>
              <a:rPr lang="en-GB" dirty="0"/>
              <a:t>James.Ross@Winchester.ac.uk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B033BA-3102-4D23-9618-BCB86FF56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614928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DDDB5E-82F5-40B7-BE66-F27FEDAF7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6338" y="63867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61DBA-EB03-4286-92E0-91B6EB32A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0310" y="1825625"/>
            <a:ext cx="3643489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payment pages of the Chamber book for 1-5 October 1497</a:t>
            </a:r>
          </a:p>
          <a:p>
            <a:pPr marL="0" indent="0">
              <a:buNone/>
            </a:pPr>
            <a:r>
              <a:rPr lang="en-GB" sz="1800" dirty="0"/>
              <a:t>The National Archives, E101/414/16, folio 1r.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AFF6D-9204-4C77-BAB2-7E2213139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47" y="0"/>
            <a:ext cx="5260349" cy="692015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8AC948-DC3C-4D7E-9409-4EF5F6CC6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9537" y="63435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4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54</Words>
  <Application>Microsoft Office PowerPoint</Application>
  <PresentationFormat>Widescreen</PresentationFormat>
  <Paragraphs>6</Paragraphs>
  <Slides>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The Palaeography of the Chamber Books of Henry VII and Henry VIII –  Introduction and Tutorial 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James.Ross</dc:creator>
  <cp:lastModifiedBy>dell</cp:lastModifiedBy>
  <cp:revision>112</cp:revision>
  <cp:lastPrinted>2020-03-11T12:10:24Z</cp:lastPrinted>
  <dcterms:created xsi:type="dcterms:W3CDTF">2018-11-15T15:23:01Z</dcterms:created>
  <dcterms:modified xsi:type="dcterms:W3CDTF">2020-05-14T13:14:28Z</dcterms:modified>
</cp:coreProperties>
</file>