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92" r:id="rId2"/>
    <p:sldId id="29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FC489-F304-49A4-8267-3DCEA0C657F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F1112-895B-4D9F-95F7-7C570C17FB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92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8646D-06F5-47EC-A22E-631603C83203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4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77DB-0479-4BB6-B5AC-58AB0527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865BC-E278-45C3-86FA-089B9ECA9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767E3-F711-4357-A546-6BD35C52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671C-A1BE-41C9-938E-4C41C38A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58D70-1E48-4E50-8993-23F657C9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1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7D0C-0D19-431E-B524-3FB941A2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498D8-F813-46FB-9047-87CDF060B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D26BE-9019-43C0-9DE3-B1DF691CC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8DD79-0C0E-4EFB-A214-BBAC567E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7F30-4219-402A-9420-AFAD04CE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73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8CAAE-05E3-4C98-813E-3C00CD1EFA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6F550-5D34-49E9-B37B-7AB165DEB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0243-AB1A-49DD-973B-AFFF97D1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C384-69C4-491C-94A8-9D786E87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F246B-5E64-4815-A025-CBCCBBD5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28E6A-8673-445A-BD9E-0630B9C6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1D672-D911-40F5-8CCB-02D33A78A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76B7-DF67-4E61-8600-A10E00E0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D3AA-861D-4ED5-AD02-3AB64D55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ABBAA-976E-40C8-A91B-789D917A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60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408A-5B07-456A-A3C0-4011BBE9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A210C-BB8A-43F4-9A47-018CC64C2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2671-E62C-4DB5-8DF7-E790806B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EEE4-C542-4FD2-8408-6E462359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9A4A-ABAD-4221-BE7D-989688E5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7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A094-4795-4628-91DA-5BD0806A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5B5AA-A7D7-462D-9BF9-809CD8D3E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E6EB4-C54A-4009-90FD-94263CFE9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0A850-85A1-49A7-AF0D-B68A947D2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A549B-6505-4235-98EB-6D76869E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FFB3E-A29A-46FB-AB17-B80F4B07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9E60-1B7C-4464-B3E3-FCFE67D6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AEB2-057D-4657-90E3-6107BF97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FF5FC-D697-402F-B1B9-F43764679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4A167-62C1-44C5-AE35-C2E637D34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DAF-1E06-4CCA-85CC-E5748D5CC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9B2B8-D05E-42E0-A90E-2E7643D4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0C312-7F8C-4AD9-993B-B6D2FFC3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3BF49-F504-4606-AB9F-301B3178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19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95C1-30D4-4B01-A308-1FD0671C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6CC9E-6EFF-4B7F-A109-F5BA3BA6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D23A-4BC9-4FCA-8B78-FD405B70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817C0-7A02-4CBD-8700-28F6BDF7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3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79401-A964-4EA3-AB0F-A73F3E69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C58B4-BAB7-4744-A641-0C29E13FC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C212-9126-43BD-9E42-642CC64A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86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3B74-6CF0-4CDA-B5A0-B879C5AE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50405-C649-4985-9AA5-3B8A062D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4AABA-6C3B-4FDA-BA24-0624FF5A0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7046E-EC48-449F-82B2-5A83672E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5099-1725-4690-9FB8-A55A28B8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E3738-7D09-4AD3-851B-828E9918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56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FB1F-98FE-45D2-A267-5EDD11C2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BBD28-A325-498A-9FBB-5F6504BDB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B0076-6981-409C-9CEE-4EE14E28C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CC906-8D28-475F-8020-3A16375D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85C14-42D7-4C74-B05F-51A98554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1003F-CA17-42B4-94C9-828D9395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7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086B4-A4F7-42FA-B985-BF1180CE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5FCF-99C4-4150-8154-A1BFCA2DD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DA8C-1695-433B-95F4-915E56D62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C955-6311-4DD9-A339-7E22819F8272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CDE6F-4F3C-46C5-BADF-513B43528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8178D-61B0-4A34-A811-34DF8BCCA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2B7C0-2CC3-4A8A-86A9-22123E33BE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19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3779-8DCB-4C06-BDB4-D406E0316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A00AF-FD43-4C1F-B798-C7705871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84" y="2664309"/>
            <a:ext cx="11280810" cy="2985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Transcription</a:t>
            </a:r>
            <a:r>
              <a:rPr lang="en-GB" b="1" dirty="0"/>
              <a:t>	</a:t>
            </a:r>
          </a:p>
          <a:p>
            <a:pPr marL="0" indent="0">
              <a:buNone/>
            </a:pPr>
            <a:r>
              <a:rPr lang="en-GB" dirty="0"/>
              <a:t>			 </a:t>
            </a:r>
            <a:r>
              <a:rPr lang="en-GB" b="1" dirty="0" err="1"/>
              <a:t>Tewesday</a:t>
            </a:r>
            <a:r>
              <a:rPr lang="en-GB" b="1" dirty="0"/>
              <a:t> at </a:t>
            </a:r>
            <a:r>
              <a:rPr lang="en-GB" b="1" dirty="0" err="1"/>
              <a:t>Brigewat</a:t>
            </a:r>
            <a:r>
              <a:rPr lang="en-GB" b="1" dirty="0"/>
              <a:t>[</a:t>
            </a:r>
            <a:r>
              <a:rPr lang="en-GB" b="1" dirty="0" err="1"/>
              <a:t>er</a:t>
            </a:r>
            <a:r>
              <a:rPr lang="en-GB" b="1" dirty="0"/>
              <a:t>]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Tercio die Oct[</a:t>
            </a:r>
            <a:r>
              <a:rPr lang="en-GB" dirty="0" err="1"/>
              <a:t>obris</a:t>
            </a:r>
            <a:r>
              <a:rPr lang="en-GB" dirty="0"/>
              <a:t>]  </a:t>
            </a:r>
            <a:r>
              <a:rPr lang="en-GB" b="1" dirty="0"/>
              <a:t>Item</a:t>
            </a:r>
            <a:r>
              <a:rPr lang="en-GB" dirty="0"/>
              <a:t> for </a:t>
            </a:r>
            <a:r>
              <a:rPr lang="en-GB" dirty="0" err="1"/>
              <a:t>offring</a:t>
            </a:r>
            <a:r>
              <a:rPr lang="en-GB" dirty="0"/>
              <a:t> at </a:t>
            </a:r>
            <a:r>
              <a:rPr lang="en-GB" dirty="0" err="1"/>
              <a:t>Brigewater</a:t>
            </a:r>
            <a:r>
              <a:rPr lang="en-GB" dirty="0"/>
              <a:t> – </a:t>
            </a:r>
            <a:r>
              <a:rPr lang="en-GB" dirty="0" err="1"/>
              <a:t>vj</a:t>
            </a:r>
            <a:r>
              <a:rPr lang="en-GB" dirty="0"/>
              <a:t> s </a:t>
            </a:r>
            <a:r>
              <a:rPr lang="en-GB" dirty="0" err="1"/>
              <a:t>viij</a:t>
            </a:r>
            <a:r>
              <a:rPr lang="en-GB" dirty="0"/>
              <a:t> d</a:t>
            </a:r>
          </a:p>
          <a:p>
            <a:pPr marL="0" indent="0">
              <a:buNone/>
            </a:pPr>
            <a:r>
              <a:rPr lang="en-GB" dirty="0"/>
              <a:t>[3</a:t>
            </a:r>
            <a:r>
              <a:rPr lang="en-GB" baseline="30000" dirty="0"/>
              <a:t>rd</a:t>
            </a:r>
            <a:r>
              <a:rPr lang="en-GB" dirty="0"/>
              <a:t> day of October]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76866-07A8-42A4-B55A-05EF8DD21A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91" r="3080" b="52754"/>
          <a:stretch/>
        </p:blipFill>
        <p:spPr>
          <a:xfrm>
            <a:off x="0" y="-23404"/>
            <a:ext cx="12352341" cy="199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FFE88F-3DB4-4C8A-81C2-50BF05BE17C9}"/>
              </a:ext>
            </a:extLst>
          </p:cNvPr>
          <p:cNvSpPr/>
          <p:nvPr/>
        </p:nvSpPr>
        <p:spPr>
          <a:xfrm>
            <a:off x="364833" y="1135781"/>
            <a:ext cx="2444817" cy="64342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38B2EC-C4CA-4741-A126-AC8EF265061F}"/>
              </a:ext>
            </a:extLst>
          </p:cNvPr>
          <p:cNvSpPr/>
          <p:nvPr/>
        </p:nvSpPr>
        <p:spPr>
          <a:xfrm>
            <a:off x="4918545" y="68743"/>
            <a:ext cx="5062889" cy="7694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28506-EE14-4D34-A04F-14A3385E3849}"/>
              </a:ext>
            </a:extLst>
          </p:cNvPr>
          <p:cNvSpPr/>
          <p:nvPr/>
        </p:nvSpPr>
        <p:spPr>
          <a:xfrm>
            <a:off x="2926080" y="869399"/>
            <a:ext cx="5600975" cy="64342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12AE2-023C-412C-BCEE-0D0786225210}"/>
              </a:ext>
            </a:extLst>
          </p:cNvPr>
          <p:cNvSpPr/>
          <p:nvPr/>
        </p:nvSpPr>
        <p:spPr>
          <a:xfrm>
            <a:off x="8643485" y="838229"/>
            <a:ext cx="2296263" cy="53132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5B59AC-0BE9-4C68-A8ED-26A5D6F57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6194" y="6343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9FB9-4DD4-4C7E-9439-FB2CE431B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7099"/>
            <a:ext cx="10515600" cy="349986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Transcription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						  ix 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It[e]m for the king[es] </a:t>
            </a:r>
            <a:r>
              <a:rPr lang="en-GB" dirty="0" err="1"/>
              <a:t>losse</a:t>
            </a:r>
            <a:r>
              <a:rPr lang="en-GB" dirty="0"/>
              <a:t> at </a:t>
            </a:r>
            <a:r>
              <a:rPr lang="en-GB" dirty="0" err="1"/>
              <a:t>cardes</a:t>
            </a:r>
            <a:r>
              <a:rPr lang="en-GB" dirty="0"/>
              <a:t> ˄ </a:t>
            </a:r>
            <a:r>
              <a:rPr lang="en-GB" strike="sngStrike" dirty="0" err="1"/>
              <a:t>vij</a:t>
            </a:r>
            <a:r>
              <a:rPr lang="en-GB" strike="sngStrike" dirty="0"/>
              <a:t> li </a:t>
            </a:r>
            <a:r>
              <a:rPr lang="en-GB" strike="sngStrike" dirty="0" err="1"/>
              <a:t>xiij</a:t>
            </a:r>
            <a:r>
              <a:rPr lang="en-GB" strike="sngStrike" dirty="0"/>
              <a:t> s </a:t>
            </a:r>
            <a:r>
              <a:rPr lang="en-GB" strike="sngStrike" dirty="0" err="1"/>
              <a:t>iiij</a:t>
            </a:r>
            <a:r>
              <a:rPr lang="en-GB" strike="sngStrike" dirty="0"/>
              <a:t> d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97BD6-C7A5-4BB3-B1D2-D5868F747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86" t="44338" r="14324" b="49999"/>
          <a:stretch/>
        </p:blipFill>
        <p:spPr>
          <a:xfrm>
            <a:off x="0" y="0"/>
            <a:ext cx="12216054" cy="14211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652CC-77AD-436C-A2DB-08611EABD260}"/>
              </a:ext>
            </a:extLst>
          </p:cNvPr>
          <p:cNvSpPr/>
          <p:nvPr/>
        </p:nvSpPr>
        <p:spPr>
          <a:xfrm>
            <a:off x="451692" y="352540"/>
            <a:ext cx="8185532" cy="848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76F0C-D638-48DA-A303-5C7E965F2D6B}"/>
              </a:ext>
            </a:extLst>
          </p:cNvPr>
          <p:cNvSpPr/>
          <p:nvPr/>
        </p:nvSpPr>
        <p:spPr>
          <a:xfrm>
            <a:off x="8934680" y="1"/>
            <a:ext cx="3257320" cy="11016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2D73BC-2B61-43E3-A38B-1C52B04B0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1571" y="6343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Widescreen</PresentationFormat>
  <Paragraphs>10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`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dell</dc:creator>
  <cp:lastModifiedBy>dell</cp:lastModifiedBy>
  <cp:revision>1</cp:revision>
  <dcterms:created xsi:type="dcterms:W3CDTF">2020-05-14T13:10:12Z</dcterms:created>
  <dcterms:modified xsi:type="dcterms:W3CDTF">2020-05-14T13:10:52Z</dcterms:modified>
</cp:coreProperties>
</file>