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"/>
  </p:notesMasterIdLst>
  <p:sldIdLst>
    <p:sldId id="293" r:id="rId2"/>
    <p:sldId id="295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4F2125-7EB9-4F5A-9B27-F58E1DD046FB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AD93D5-C636-4953-8644-957131D5A8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3962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18646D-06F5-47EC-A22E-631603C83203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360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C77DB-0479-4BB6-B5AC-58AB0527B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5865BC-E278-45C3-86FA-089B9ECA9B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767E3-F711-4357-A546-6BD35C525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0C955-6311-4DD9-A339-7E22819F8272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A671C-A1BE-41C9-938E-4C41C38A9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58D70-1E48-4E50-8993-23F657C96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B7C0-2CC3-4A8A-86A9-22123E33BE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675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87D0C-0D19-431E-B524-3FB941A24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3498D8-F813-46FB-9047-87CDF060B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D26BE-9019-43C0-9DE3-B1DF691CC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0C955-6311-4DD9-A339-7E22819F8272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8DD79-0C0E-4EFB-A214-BBAC567E1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7F30-4219-402A-9420-AFAD04CE6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B7C0-2CC3-4A8A-86A9-22123E33BE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667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58CAAE-05E3-4C98-813E-3C00CD1EFA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B6F550-5D34-49E9-B37B-7AB165DEBB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270243-AB1A-49DD-973B-AFFF97D10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0C955-6311-4DD9-A339-7E22819F8272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0C384-69C4-491C-94A8-9D786E870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F246B-5E64-4815-A025-CBCCBBD55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B7C0-2CC3-4A8A-86A9-22123E33BE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218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28E6A-8673-445A-BD9E-0630B9C6E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1D672-D911-40F5-8CCB-02D33A78A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476B7-DF67-4E61-8600-A10E00E08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0C955-6311-4DD9-A339-7E22819F8272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5D3AA-861D-4ED5-AD02-3AB64D557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1ABBAA-976E-40C8-A91B-789D917A5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B7C0-2CC3-4A8A-86A9-22123E33BE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282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B408A-5B07-456A-A3C0-4011BBE96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2A210C-BB8A-43F4-9A47-018CC64C24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C2671-E62C-4DB5-8DF7-E790806B6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0C955-6311-4DD9-A339-7E22819F8272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95EEE4-C542-4FD2-8408-6E462359E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29A4A-ABAD-4221-BE7D-989688E51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B7C0-2CC3-4A8A-86A9-22123E33BE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986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FA094-4795-4628-91DA-5BD0806AE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05B5AA-A7D7-462D-9BF9-809CD8D3E7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BE6EB4-C54A-4009-90FD-94263CFE9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E0A850-85A1-49A7-AF0D-B68A947D2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0C955-6311-4DD9-A339-7E22819F8272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6A549B-6505-4235-98EB-6D76869E5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2FFB3E-A29A-46FB-AB17-B80F4B079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B7C0-2CC3-4A8A-86A9-22123E33BE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2644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89E60-1B7C-4464-B3E3-FCFE67D6F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10AEB2-057D-4657-90E3-6107BF972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4FF5FC-D697-402F-B1B9-F43764679F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44A167-62C1-44C5-AE35-C2E637D34A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DAF-1E06-4CCA-85CC-E5748D5CCE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59B2B8-D05E-42E0-A90E-2E7643D4F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0C955-6311-4DD9-A339-7E22819F8272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F0C312-7F8C-4AD9-993B-B6D2FFC32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A3BF49-F504-4606-AB9F-301B3178F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B7C0-2CC3-4A8A-86A9-22123E33BE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941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C95C1-30D4-4B01-A308-1FD0671C9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A6CC9E-6EFF-4B7F-A109-F5BA3BA67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0C955-6311-4DD9-A339-7E22819F8272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90D23A-4BC9-4FCA-8B78-FD405B70C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0817C0-7A02-4CBD-8700-28F6BDF7C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B7C0-2CC3-4A8A-86A9-22123E33BE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987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479401-A964-4EA3-AB0F-A73F3E699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0C955-6311-4DD9-A339-7E22819F8272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FC58B4-BAB7-4744-A641-0C29E13FC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77C212-9126-43BD-9E42-642CC64A4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B7C0-2CC3-4A8A-86A9-22123E33BE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740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43B74-6CF0-4CDA-B5A0-B879C5AEC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50405-C649-4985-9AA5-3B8A062D2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E4AABA-6C3B-4FDA-BA24-0624FF5A02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77046E-EC48-449F-82B2-5A83672ED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0C955-6311-4DD9-A339-7E22819F8272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575099-1725-4690-9FB8-A55A28B82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0E3738-7D09-4AD3-851B-828E99183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B7C0-2CC3-4A8A-86A9-22123E33BE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281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4FB1F-98FE-45D2-A267-5EDD11C2F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FBBD28-A325-498A-9FBB-5F6504BDB3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2B0076-6981-409C-9CEE-4EE14E28C1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9CC906-8D28-475F-8020-3A16375D6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0C955-6311-4DD9-A339-7E22819F8272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F85C14-42D7-4C74-B05F-51A98554A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71003F-CA17-42B4-94C9-828D93959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B7C0-2CC3-4A8A-86A9-22123E33BE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7928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D086B4-A4F7-42FA-B985-BF1180CEE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995FCF-99C4-4150-8154-A1BFCA2DD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7DA8C-1695-433B-95F4-915E56D626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0C955-6311-4DD9-A339-7E22819F8272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CDE6F-4F3C-46C5-BADF-513B43528A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8178D-61B0-4A34-A811-34DF8BCCA6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2B7C0-2CC3-4A8A-86A9-22123E33BE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4986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200AE68-77EE-42C2-A3A0-EA7F09A024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007"/>
            <a:ext cx="12181772" cy="25713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FF37B7-7435-4D71-8A02-772D6AF5C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0FEF3-FB2C-4F92-BFDB-DBF995A96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879" y="2945331"/>
            <a:ext cx="12086122" cy="35475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u="sng" dirty="0"/>
              <a:t>Transcription</a:t>
            </a:r>
          </a:p>
          <a:p>
            <a:pPr marL="0" indent="0">
              <a:buNone/>
            </a:pPr>
            <a:r>
              <a:rPr lang="en-GB" dirty="0"/>
              <a:t>				at </a:t>
            </a:r>
            <a:r>
              <a:rPr lang="en-GB" dirty="0" err="1"/>
              <a:t>Tawnton</a:t>
            </a:r>
            <a:r>
              <a:rPr lang="en-GB" dirty="0"/>
              <a:t>	     this day cam[e] p[</a:t>
            </a:r>
            <a:r>
              <a:rPr lang="en-GB" dirty="0" err="1"/>
              <a:t>er</a:t>
            </a:r>
            <a:r>
              <a:rPr lang="en-GB" dirty="0"/>
              <a:t>]</a:t>
            </a:r>
            <a:r>
              <a:rPr lang="en-GB" dirty="0" err="1"/>
              <a:t>kyn</a:t>
            </a:r>
            <a:r>
              <a:rPr lang="en-GB" dirty="0"/>
              <a:t> </a:t>
            </a:r>
            <a:r>
              <a:rPr lang="en-GB" dirty="0" err="1"/>
              <a:t>Werbek</a:t>
            </a:r>
            <a:r>
              <a:rPr lang="en-GB" dirty="0"/>
              <a:t>	</a:t>
            </a:r>
          </a:p>
          <a:p>
            <a:pPr marL="0" indent="0">
              <a:buNone/>
            </a:pPr>
            <a:r>
              <a:rPr lang="en-GB" b="1" dirty="0"/>
              <a:t>				Wednesday  &amp;  Thursday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dirty="0"/>
              <a:t>     </a:t>
            </a:r>
            <a:r>
              <a:rPr lang="en-GB" sz="1800" dirty="0"/>
              <a:t>to     </a:t>
            </a:r>
            <a:r>
              <a:rPr lang="en-GB" sz="1800" dirty="0" err="1"/>
              <a:t>to</a:t>
            </a:r>
            <a:r>
              <a:rPr lang="en-GB" sz="1600" dirty="0"/>
              <a:t>			</a:t>
            </a:r>
            <a:r>
              <a:rPr lang="en-GB" b="1" dirty="0"/>
              <a:t>Item</a:t>
            </a:r>
            <a:r>
              <a:rPr lang="en-GB" dirty="0"/>
              <a:t> for </a:t>
            </a:r>
            <a:r>
              <a:rPr lang="en-GB" dirty="0" err="1"/>
              <a:t>offring</a:t>
            </a:r>
            <a:r>
              <a:rPr lang="en-GB" dirty="0"/>
              <a:t> at </a:t>
            </a:r>
            <a:r>
              <a:rPr lang="en-GB" dirty="0" err="1"/>
              <a:t>taunton</a:t>
            </a:r>
            <a:r>
              <a:rPr lang="en-GB" dirty="0"/>
              <a:t> – vi s </a:t>
            </a:r>
            <a:r>
              <a:rPr lang="en-GB" dirty="0" err="1"/>
              <a:t>viij</a:t>
            </a:r>
            <a:r>
              <a:rPr lang="en-GB" dirty="0"/>
              <a:t> 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dirty="0" err="1"/>
              <a:t>Iiij</a:t>
            </a:r>
            <a:r>
              <a:rPr lang="en-GB" dirty="0"/>
              <a:t> &amp; v </a:t>
            </a:r>
            <a:r>
              <a:rPr lang="en-GB" dirty="0" err="1"/>
              <a:t>dieb</a:t>
            </a:r>
            <a:r>
              <a:rPr lang="en-GB" dirty="0"/>
              <a:t>[u]s Oct[</a:t>
            </a:r>
            <a:r>
              <a:rPr lang="en-GB" dirty="0" err="1"/>
              <a:t>obris</a:t>
            </a:r>
            <a:r>
              <a:rPr lang="en-GB" dirty="0"/>
              <a:t>]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dirty="0"/>
              <a:t> [4</a:t>
            </a:r>
            <a:r>
              <a:rPr lang="en-GB" baseline="30000" dirty="0"/>
              <a:t>th</a:t>
            </a:r>
            <a:r>
              <a:rPr lang="en-GB" dirty="0"/>
              <a:t> and 5</a:t>
            </a:r>
            <a:r>
              <a:rPr lang="en-GB" baseline="30000" dirty="0"/>
              <a:t>th</a:t>
            </a:r>
            <a:r>
              <a:rPr lang="en-GB" dirty="0"/>
              <a:t> days of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dirty="0"/>
              <a:t>October]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4BACD8-D248-4EDC-9242-8ABFE1A7CA35}"/>
              </a:ext>
            </a:extLst>
          </p:cNvPr>
          <p:cNvSpPr/>
          <p:nvPr/>
        </p:nvSpPr>
        <p:spPr>
          <a:xfrm>
            <a:off x="4521866" y="25372"/>
            <a:ext cx="3250131" cy="10025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554088-0DBA-4272-A701-23E4FEA816E5}"/>
              </a:ext>
            </a:extLst>
          </p:cNvPr>
          <p:cNvSpPr/>
          <p:nvPr/>
        </p:nvSpPr>
        <p:spPr>
          <a:xfrm>
            <a:off x="8191098" y="-40007"/>
            <a:ext cx="3997079" cy="1002534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4731A4-3FFA-4C85-A862-4996DB3C380A}"/>
              </a:ext>
            </a:extLst>
          </p:cNvPr>
          <p:cNvSpPr/>
          <p:nvPr/>
        </p:nvSpPr>
        <p:spPr>
          <a:xfrm>
            <a:off x="0" y="1293938"/>
            <a:ext cx="2627696" cy="966868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23DEBB-88F8-4A30-8996-49D9A2DC8836}"/>
              </a:ext>
            </a:extLst>
          </p:cNvPr>
          <p:cNvSpPr/>
          <p:nvPr/>
        </p:nvSpPr>
        <p:spPr>
          <a:xfrm>
            <a:off x="2798284" y="1027906"/>
            <a:ext cx="7905009" cy="66278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447B960-78F4-462C-A101-5BCEB2E49D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9721" y="6289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5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0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meter, clock&#10;&#10;Description automatically generated">
            <a:extLst>
              <a:ext uri="{FF2B5EF4-FFF2-40B4-BE49-F238E27FC236}">
                <a16:creationId xmlns:a16="http://schemas.microsoft.com/office/drawing/2014/main" id="{5236EE8E-20B7-41CF-A846-78C1E5D740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67"/>
            <a:ext cx="12192000" cy="198915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5542E-49DF-4C91-82A6-2DA8F11A1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1752" y="2829326"/>
            <a:ext cx="10515600" cy="4028674"/>
          </a:xfrm>
        </p:spPr>
        <p:txBody>
          <a:bodyPr/>
          <a:lstStyle/>
          <a:p>
            <a:pPr marL="0" indent="0">
              <a:buNone/>
            </a:pPr>
            <a:r>
              <a:rPr lang="en-GB" u="sng" dirty="0"/>
              <a:t>Transcription</a:t>
            </a:r>
          </a:p>
          <a:p>
            <a:pPr marL="0" indent="0">
              <a:buNone/>
            </a:pPr>
            <a:endParaRPr lang="en-GB" u="sng" dirty="0"/>
          </a:p>
          <a:p>
            <a:pPr marL="0" indent="0">
              <a:buNone/>
            </a:pPr>
            <a:r>
              <a:rPr lang="en-GB" dirty="0"/>
              <a:t>It[e]m to </a:t>
            </a:r>
            <a:r>
              <a:rPr lang="en-GB" dirty="0" err="1"/>
              <a:t>cartes</a:t>
            </a:r>
            <a:r>
              <a:rPr lang="en-GB" dirty="0"/>
              <a:t> for the </a:t>
            </a:r>
            <a:r>
              <a:rPr lang="en-GB" dirty="0" err="1"/>
              <a:t>huyr</a:t>
            </a:r>
            <a:r>
              <a:rPr lang="en-GB" dirty="0"/>
              <a:t> of </a:t>
            </a:r>
            <a:r>
              <a:rPr lang="en-GB" dirty="0" err="1"/>
              <a:t>vj</a:t>
            </a:r>
            <a:r>
              <a:rPr lang="en-GB" dirty="0"/>
              <a:t> </a:t>
            </a:r>
          </a:p>
          <a:p>
            <a:pPr marL="0" indent="0">
              <a:buNone/>
            </a:pPr>
            <a:r>
              <a:rPr lang="en-GB" dirty="0"/>
              <a:t>days </a:t>
            </a:r>
            <a:r>
              <a:rPr lang="en-GB" u="sng" dirty="0"/>
              <a:t>to </a:t>
            </a:r>
            <a:r>
              <a:rPr lang="en-GB" u="sng" dirty="0" err="1"/>
              <a:t>Excest</a:t>
            </a:r>
            <a:r>
              <a:rPr lang="en-GB" u="sng" dirty="0"/>
              <a:t>[</a:t>
            </a:r>
            <a:r>
              <a:rPr lang="en-GB" u="sng" dirty="0" err="1"/>
              <a:t>er</a:t>
            </a:r>
            <a:r>
              <a:rPr lang="en-GB" u="sng" dirty="0"/>
              <a:t>]</a:t>
            </a:r>
            <a:r>
              <a:rPr lang="en-GB" dirty="0"/>
              <a:t> 			      lx s</a:t>
            </a:r>
          </a:p>
          <a:p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D18678-45F8-4E8A-A59A-8956C6595970}"/>
              </a:ext>
            </a:extLst>
          </p:cNvPr>
          <p:cNvSpPr/>
          <p:nvPr/>
        </p:nvSpPr>
        <p:spPr>
          <a:xfrm>
            <a:off x="3437263" y="889232"/>
            <a:ext cx="7916537" cy="110849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2E14023-E6F5-48BB-B480-5DF9F6BE96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85600" y="636560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6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92</Words>
  <Application>Microsoft Office PowerPoint</Application>
  <PresentationFormat>Widescreen</PresentationFormat>
  <Paragraphs>12</Paragraphs>
  <Slides>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1_Office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4</cp:revision>
  <dcterms:created xsi:type="dcterms:W3CDTF">2020-05-14T13:12:24Z</dcterms:created>
  <dcterms:modified xsi:type="dcterms:W3CDTF">2020-05-14T13:24:20Z</dcterms:modified>
</cp:coreProperties>
</file>