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8"/>
  </p:notesMasterIdLst>
  <p:sldIdLst>
    <p:sldId id="259" r:id="rId5"/>
    <p:sldId id="266" r:id="rId6"/>
    <p:sldId id="26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33" autoAdjust="0"/>
  </p:normalViewPr>
  <p:slideViewPr>
    <p:cSldViewPr snapToGrid="0">
      <p:cViewPr varScale="1">
        <p:scale>
          <a:sx n="90" d="100"/>
          <a:sy n="90" d="100"/>
        </p:scale>
        <p:origin x="151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NF_Fr_4274_8v_knight_detail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r>
              <a:rPr lang="en-US" sz="12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0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[Image Credit: Miniature of the investiture of a knight, from the statutes of the "Order of the Knot" c. 1352, Gallica Digital Library </a:t>
            </a:r>
            <a:r>
              <a:rPr lang="en-GB" sz="1200" dirty="0">
                <a:hlinkClick r:id="rId3"/>
              </a:rPr>
              <a:t>https://commons.wikimedia.org/wiki/File:BNF_Fr_4274_8v_knight_detail.jpg</a:t>
            </a:r>
            <a:r>
              <a:rPr lang="en-GB" sz="1200" dirty="0"/>
              <a:t>]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6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r>
              <a:rPr lang="en-US" sz="12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365126"/>
            <a:ext cx="4830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5" y="1801019"/>
            <a:ext cx="4830174" cy="38826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82452" y="266701"/>
            <a:ext cx="4478175" cy="551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6" y="5969795"/>
            <a:ext cx="4964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1021556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9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2570112"/>
            <a:ext cx="48301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Understanding Wardships &amp; Feudal Dues</a:t>
            </a:r>
            <a:endParaRPr lang="en-GB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BFCF1170-2C61-8941-BFA9-6F7F675B7D78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D6A5FCF-FB06-DB43-872C-000F8BEE3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0"/>
    </mc:Choice>
    <mc:Fallback xmlns="">
      <p:transition spd="slow" advTm="27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AB50-E8F3-0746-BC27-C2DD8BCB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‘Feudal’ System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6B14AF-9CD2-914C-BD90-0CD7FD19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77804" y="669373"/>
            <a:ext cx="3636617" cy="4873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435D8-C4A6-B54D-BD50-60DC7EAAC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4045869" cy="381158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a hotly debated topic, did this system even exist?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king was at the head of the ‘feudal system’.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His tenants-in-chief (important nobles) held their land and estates directly from the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theory, when they died, the king could claim these lands back – but he usually didn’t.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FDDA6-9999-814C-8628-E39864D9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F44A50B-1DE6-D444-B9F7-2A652260E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5"/>
    </mc:Choice>
    <mc:Fallback xmlns="">
      <p:transition spd="slow" advTm="26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656A64-F625-C841-BBEE-5048796F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342900"/>
            <a:ext cx="3194943" cy="1600200"/>
          </a:xfrm>
        </p:spPr>
        <p:txBody>
          <a:bodyPr>
            <a:normAutofit/>
          </a:bodyPr>
          <a:lstStyle/>
          <a:p>
            <a:r>
              <a:rPr lang="en-US" sz="4000" dirty="0"/>
              <a:t>‘Feudal’ Dues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0AF1B-828D-1E48-A77D-6EE9FC9C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188" y="1257299"/>
            <a:ext cx="4282259" cy="4486275"/>
          </a:xfrm>
        </p:spPr>
        <p:txBody>
          <a:bodyPr>
            <a:normAutofit/>
          </a:bodyPr>
          <a:lstStyle/>
          <a:p>
            <a:r>
              <a:rPr lang="en-GB" sz="2000" dirty="0"/>
              <a:t>The king was entitled to payments or ‘feudal dues’ and had certain powers he could exercise, as recognition of his rights and these included: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when a nobleman died, and his son and daughter(s) inherited his land they had to pay money to the king;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when a nobleman’s widow wished to remarry she had to seek the king’s </a:t>
            </a:r>
            <a:r>
              <a:rPr lang="en-GB" sz="2000"/>
              <a:t>permission or buy </a:t>
            </a:r>
            <a:r>
              <a:rPr lang="en-GB" sz="2000" dirty="0"/>
              <a:t>a licence;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payments were made to the king when lands were transferred from one landowner to another.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A104-8BAF-7349-895D-E71CE96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3178647E-8017-C94A-8C82-CA435306D51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xfrm>
            <a:off x="4953000" y="457200"/>
            <a:ext cx="3958410" cy="4873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E8D461-B29E-9E41-B03E-F86C559DE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7"/>
    </mc:Choice>
    <mc:Fallback xmlns="">
      <p:transition spd="slow" advTm="2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308</Words>
  <Application>Microsoft Macintosh PowerPoint</Application>
  <PresentationFormat>A4 Paper (210x297 mm)</PresentationFormat>
  <Paragraphs>19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Trajan Pro</vt:lpstr>
      <vt:lpstr>Office Theme</vt:lpstr>
      <vt:lpstr>Understanding Wardships &amp; Feudal Dues</vt:lpstr>
      <vt:lpstr>The ‘Feudal’ System</vt:lpstr>
      <vt:lpstr>‘Feudal’ Dues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43</cp:revision>
  <dcterms:created xsi:type="dcterms:W3CDTF">2018-06-15T12:02:09Z</dcterms:created>
  <dcterms:modified xsi:type="dcterms:W3CDTF">2020-05-15T13:56:54Z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