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</p:sldMasterIdLst>
  <p:notesMasterIdLst>
    <p:notesMasterId r:id="rId8"/>
  </p:notesMasterIdLst>
  <p:sldIdLst>
    <p:sldId id="259" r:id="rId5"/>
    <p:sldId id="263" r:id="rId6"/>
    <p:sldId id="268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00" autoAdjust="0"/>
    <p:restoredTop sz="94633" autoAdjust="0"/>
  </p:normalViewPr>
  <p:slideViewPr>
    <p:cSldViewPr snapToGrid="0">
      <p:cViewPr varScale="1">
        <p:scale>
          <a:sx n="90" d="100"/>
          <a:sy n="90" d="100"/>
        </p:scale>
        <p:origin x="151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BB49A-3A14-4784-9898-74D9509B3E82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4E09E-B44C-4CD0-B629-88792F221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8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enry_Tudor_of_England_cropped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ittleMoretonHall.jp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enry_Tudor_of_England_cropped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[Image Credit: Cropped image of Henry Tudor of England. Available under the Creative Commons Licence at  </a:t>
            </a:r>
            <a:r>
              <a:rPr lang="en-US" sz="1200" dirty="0">
                <a:hlinkClick r:id="rId3"/>
              </a:rPr>
              <a:t>https://commons.wikimedia.org/wiki/File:Henry_Tudor_of_England_cropped.jpg</a:t>
            </a:r>
            <a:r>
              <a:rPr lang="en-US" sz="1200" dirty="0"/>
              <a:t>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805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[Image Credit: </a:t>
            </a:r>
            <a:r>
              <a:rPr lang="en-US" sz="1200" dirty="0"/>
              <a:t>Christine-Ann Martin, Little Morton Hall. Available under the Creative Commons Licence at  </a:t>
            </a:r>
            <a:r>
              <a:rPr lang="en-US" sz="1200" dirty="0">
                <a:hlinkClick r:id="rId3"/>
              </a:rPr>
              <a:t>https://commons.wikimedia.org/wiki/File:LittleMoretonHall.jpg</a:t>
            </a:r>
            <a:r>
              <a:rPr lang="en-US" sz="1200" dirty="0"/>
              <a:t>]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379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[Image Credit: Cropped image of Henry Tudor of England. Available under the Creative Commons Licence at  </a:t>
            </a:r>
            <a:r>
              <a:rPr lang="en-US" sz="1200" dirty="0">
                <a:hlinkClick r:id="rId3"/>
              </a:rPr>
              <a:t>https://commons.wikimedia.org/wiki/File:Henry_Tudor_of_England_cropped.jpg</a:t>
            </a:r>
            <a:r>
              <a:rPr lang="en-US" sz="1200"/>
              <a:t>]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786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71F87-2AE1-3943-9738-685A34FD3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40895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95604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96" y="365126"/>
            <a:ext cx="483017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695" y="1801019"/>
            <a:ext cx="4830174" cy="38826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182452" y="266701"/>
            <a:ext cx="4478175" cy="5511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696" y="5969795"/>
            <a:ext cx="4964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5900"/>
            <a:ext cx="1021556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29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3128" y="309817"/>
            <a:ext cx="6784578" cy="2144458"/>
          </a:xfrm>
        </p:spPr>
        <p:txBody>
          <a:bodyPr anchor="t"/>
          <a:lstStyle>
            <a:lvl1pPr>
              <a:defRPr sz="4875">
                <a:latin typeface="Trajan Pro" panose="02020502050506020301" pitchFamily="18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3128" y="1704182"/>
            <a:ext cx="8543925" cy="1500187"/>
          </a:xfrm>
        </p:spPr>
        <p:txBody>
          <a:bodyPr/>
          <a:lstStyle>
            <a:lvl1pPr marL="0" indent="0">
              <a:buNone/>
              <a:defRPr sz="1950" baseline="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098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72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69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82983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7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0363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02961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85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20281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FE849-1609-C344-97EF-58D7AD6B6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4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96" y="2570112"/>
            <a:ext cx="483017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Understanding Wardships &amp; Feudal Dues</a:t>
            </a:r>
            <a:endParaRPr lang="en-GB" dirty="0"/>
          </a:p>
        </p:txBody>
      </p:sp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BFCF1170-2C61-8941-BFA9-6F7F675B7D78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5">
            <a:alphaModFix/>
          </a:blip>
          <a:srcRect t="1920" b="1920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7AF2BB-7B4B-4243-9184-70EE4EBEB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23"/>
    </mc:Choice>
    <mc:Fallback>
      <p:transition spd="slow" advTm="18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656A64-F625-C841-BBEE-5048796F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7" y="188912"/>
            <a:ext cx="3194943" cy="1600200"/>
          </a:xfrm>
        </p:spPr>
        <p:txBody>
          <a:bodyPr>
            <a:normAutofit/>
          </a:bodyPr>
          <a:lstStyle/>
          <a:p>
            <a:r>
              <a:rPr lang="en-US" sz="4000" dirty="0"/>
              <a:t>Wardships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9319EAF-B1D2-1543-A46C-3D3C493C6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208760" y="1594625"/>
            <a:ext cx="5014912" cy="34206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70AF1B-828D-1E48-A77D-6EE9FC9C4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764" y="1789112"/>
            <a:ext cx="3491508" cy="4079876"/>
          </a:xfrm>
        </p:spPr>
        <p:txBody>
          <a:bodyPr>
            <a:normAutofit/>
          </a:bodyPr>
          <a:lstStyle/>
          <a:p>
            <a:r>
              <a:rPr lang="en-GB" sz="1800" dirty="0"/>
              <a:t>The king could: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could control the lands and revenues of heirs who inherited their lands before the age of 21;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or heirs who were judged to be mentally incapacitated. </a:t>
            </a:r>
          </a:p>
          <a:p>
            <a:r>
              <a:rPr lang="en-US" sz="1800" dirty="0"/>
              <a:t>In 1503 Henry VII appointed Sir John Hussey as Master of the King’s Wards.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 1487 income from wardships was £350.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 1507 income from wardships was c. £6,000.</a:t>
            </a:r>
            <a:endParaRPr lang="en-GB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1A104-8BAF-7349-895D-E71CE96C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3C07C7-3F2E-DF49-AEDF-724DF082F22A}"/>
              </a:ext>
            </a:extLst>
          </p:cNvPr>
          <p:cNvSpPr txBox="1"/>
          <p:nvPr/>
        </p:nvSpPr>
        <p:spPr>
          <a:xfrm>
            <a:off x="4208760" y="5168348"/>
            <a:ext cx="501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Above: Little Morton Hall, built in stages between 1504 and 1562.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94BA94-4896-034C-9B1F-C44D86466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8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97"/>
    </mc:Choice>
    <mc:Fallback>
      <p:transition spd="slow" advTm="6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BFCF1170-2C61-8941-BFA9-6F7F675B7D78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5">
            <a:alphaModFix/>
          </a:blip>
          <a:srcRect t="1920" b="1920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5753550-959A-E54D-951E-BA0AA271D035}"/>
              </a:ext>
            </a:extLst>
          </p:cNvPr>
          <p:cNvSpPr txBox="1">
            <a:spLocks/>
          </p:cNvSpPr>
          <p:nvPr/>
        </p:nvSpPr>
        <p:spPr>
          <a:xfrm>
            <a:off x="532346" y="2233593"/>
            <a:ext cx="3958410" cy="2126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/>
              <a:t>Source Investigation</a:t>
            </a:r>
            <a:r>
              <a:rPr lang="en-US" sz="4000" b="1" dirty="0"/>
              <a:t>: </a:t>
            </a:r>
            <a:r>
              <a:rPr lang="en-US" sz="4000" dirty="0"/>
              <a:t>Henry’s use of his rights as ‘feudal’ overlord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D5C054-C3CD-2F41-AC7C-4954C83E5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0"/>
    </mc:Choice>
    <mc:Fallback xmlns="">
      <p:transition spd="slow" advTm="24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81F6A045358D469B73B1B384031B88" ma:contentTypeVersion="8" ma:contentTypeDescription="Create a new document." ma:contentTypeScope="" ma:versionID="ee28e5cfa16738e387bdecb7d7e82e4f">
  <xsd:schema xmlns:xsd="http://www.w3.org/2001/XMLSchema" xmlns:xs="http://www.w3.org/2001/XMLSchema" xmlns:p="http://schemas.microsoft.com/office/2006/metadata/properties" xmlns:ns1="http://schemas.microsoft.com/sharepoint/v3" xmlns:ns2="e41df966-247e-414a-883a-1f29634b1b0a" targetNamespace="http://schemas.microsoft.com/office/2006/metadata/properties" ma:root="true" ma:fieldsID="0648437cdda48b1e7da381da9bc8f240" ns1:_="" ns2:_="">
    <xsd:import namespace="http://schemas.microsoft.com/sharepoint/v3"/>
    <xsd:import namespace="e41df966-247e-414a-883a-1f29634b1b0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df966-247e-414a-883a-1f29634b1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D817DB-9B42-42DF-8D40-70FFE040A13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10BA1C0-B186-43B0-AC2C-F755D4A3D0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275206-70BC-4D25-A284-4CB582FE0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41df966-247e-414a-883a-1f29634b1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</TotalTime>
  <Words>224</Words>
  <Application>Microsoft Macintosh PowerPoint</Application>
  <PresentationFormat>A4 Paper (210x297 mm)</PresentationFormat>
  <Paragraphs>17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Raleway</vt:lpstr>
      <vt:lpstr>Trajan Pro</vt:lpstr>
      <vt:lpstr>Office Theme</vt:lpstr>
      <vt:lpstr>Understanding Wardships &amp; Feudal Dues</vt:lpstr>
      <vt:lpstr>Wardships</vt:lpstr>
      <vt:lpstr>PowerPoint Presentation</vt:lpstr>
    </vt:vector>
  </TitlesOfParts>
  <Company>The University of Winchester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Sam.Jones</dc:creator>
  <cp:lastModifiedBy>Claire Kennan</cp:lastModifiedBy>
  <cp:revision>44</cp:revision>
  <dcterms:created xsi:type="dcterms:W3CDTF">2018-06-15T12:02:09Z</dcterms:created>
  <dcterms:modified xsi:type="dcterms:W3CDTF">2020-05-15T14:09:06Z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0x010100C381F6A045358D469B73B1B384031B88</vt:lpwstr>
  </property>
</Properties>
</file>