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7"/>
  </p:notesMasterIdLst>
  <p:sldIdLst>
    <p:sldId id="262" r:id="rId5"/>
    <p:sldId id="266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13" autoAdjust="0"/>
    <p:restoredTop sz="94646" autoAdjust="0"/>
  </p:normalViewPr>
  <p:slideViewPr>
    <p:cSldViewPr snapToGrid="0">
      <p:cViewPr varScale="1">
        <p:scale>
          <a:sx n="89" d="100"/>
          <a:sy n="89" d="100"/>
        </p:scale>
        <p:origin x="151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25/05/2020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Credits: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Costume Drawings of Tudor Nobility with Manuscript Additions, </a:t>
            </a:r>
            <a:r>
              <a:rPr lang="en-GB" dirty="0"/>
              <a:t>Costume Council Fund (M.85.81a-d), c. 1511, Los Angeles County Museum of Art. Available under the Creative Commons Licence at https://</a:t>
            </a:r>
            <a:r>
              <a:rPr lang="en-GB" dirty="0" err="1"/>
              <a:t>commons.wikimedia.org</a:t>
            </a:r>
            <a:r>
              <a:rPr lang="en-GB" dirty="0"/>
              <a:t>/wiki/File:Costume_Drawings_of_Tudor_Nobility_with_Manuscript_Additions_LACMA_M.85.81a-d.jpg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48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printer's mark of William Caxton. Late 15th century. Reading University Special Collections JGL 1/2/3. Available under the Creative Commons Licence at https://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File:Caxton_printers_mark.cropped.jpg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2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4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876F-DF01-FA47-A04F-9EA3CA17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41086"/>
            <a:ext cx="3194943" cy="1600200"/>
          </a:xfrm>
        </p:spPr>
        <p:txBody>
          <a:bodyPr>
            <a:normAutofit/>
          </a:bodyPr>
          <a:lstStyle/>
          <a:p>
            <a:r>
              <a:rPr lang="en-US" sz="4000" dirty="0"/>
              <a:t>Clothing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2651A8-4537-D741-B0D0-9E3EBBCE2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5100"/>
          <a:stretch/>
        </p:blipFill>
        <p:spPr>
          <a:xfrm>
            <a:off x="5438636" y="565869"/>
            <a:ext cx="3513225" cy="50370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89159-3D26-C84A-B76B-E532466DA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889672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Materials - silks, cloth of gold, ermine, lace, velvet, damask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Decorations - tassels, trims or ruffles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Garments - gowns (dresses), shirts, hose (a tight fitting trouser) and doublets (a close-fitting jacket).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0F1C3-1BB2-7641-A686-BC5509BD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05BED1-269B-8A4B-B3C7-6B13BA9FD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1"/>
    </mc:Choice>
    <mc:Fallback xmlns="">
      <p:transition spd="slow" advTm="3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2202-1152-4D4C-9326-E17CBB04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Decorating a Palace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A64E2F-3CE6-664E-8B82-B46493727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53000" y="644525"/>
            <a:ext cx="4099386" cy="487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06E39-72B3-104A-9F47-23773F467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91824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Wall hangings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Tapestries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Paintings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Furniture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(Opposite: The printer’s mark of William Caxton, late-15</a:t>
            </a:r>
            <a:r>
              <a:rPr lang="en-US" sz="2400" baseline="30000" dirty="0"/>
              <a:t>th</a:t>
            </a:r>
            <a:r>
              <a:rPr lang="en-US" sz="2400" dirty="0"/>
              <a:t> century).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15CBE2-1FD0-9E46-9B5B-5D1C1573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BC8037E-0D31-444B-9031-EC07B22D7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7"/>
    </mc:Choice>
    <mc:Fallback xmlns="">
      <p:transition spd="slow" advTm="2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</TotalTime>
  <Words>196</Words>
  <Application>Microsoft Macintosh PowerPoint</Application>
  <PresentationFormat>A4 Paper (210x297 mm)</PresentationFormat>
  <Paragraphs>17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Trajan Pro</vt:lpstr>
      <vt:lpstr>Office Theme</vt:lpstr>
      <vt:lpstr>Clothing</vt:lpstr>
      <vt:lpstr>Decorating a Palace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54</cp:revision>
  <dcterms:created xsi:type="dcterms:W3CDTF">2018-06-15T12:02:09Z</dcterms:created>
  <dcterms:modified xsi:type="dcterms:W3CDTF">2020-05-25T12:04:34Z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