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7"/>
  </p:notesMasterIdLst>
  <p:sldIdLst>
    <p:sldId id="263" r:id="rId5"/>
    <p:sldId id="265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00" autoAdjust="0"/>
    <p:restoredTop sz="94646" autoAdjust="0"/>
  </p:normalViewPr>
  <p:slideViewPr>
    <p:cSldViewPr snapToGrid="0">
      <p:cViewPr varScale="1">
        <p:scale>
          <a:sx n="88" d="100"/>
          <a:sy n="88" d="100"/>
        </p:scale>
        <p:origin x="155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BB49A-3A14-4784-9898-74D9509B3E8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E09E-B44C-4CD0-B629-88792F221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nry_Tudor_of_England_cropped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[Image Credit: Paulus Hector Mair, ‘High Jousting’ in  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GB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athletica II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(1540s). Available under the Creative Commons Licence at https://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commons.wikimedia.org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/wiki/File:Paulus_Hector_Mair_Tjost_fig2.jpg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[Image Credit: Cropped image of Henry Tudor of England. Available under the Creative Commons Licence at  </a:t>
            </a:r>
            <a:r>
              <a:rPr lang="en-US" sz="1200" dirty="0">
                <a:hlinkClick r:id="rId3"/>
              </a:rPr>
              <a:t>https://commons.wikimedia.org/wiki/File:Henry_Tudor_of_England_cropped.jpg</a:t>
            </a:r>
            <a:r>
              <a:rPr lang="en-US" sz="1200" dirty="0"/>
              <a:t>]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4E09E-B44C-4CD0-B629-88792F2215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4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71F87-2AE1-3943-9738-685A34FD3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089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5604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" y="365126"/>
            <a:ext cx="48301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695" y="1801019"/>
            <a:ext cx="4830174" cy="38826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182452" y="266701"/>
            <a:ext cx="4478175" cy="5511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696" y="5969795"/>
            <a:ext cx="4964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5900"/>
            <a:ext cx="1021556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29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96"/>
            <a:ext cx="9906000" cy="687019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3128" y="309817"/>
            <a:ext cx="6784578" cy="2144458"/>
          </a:xfrm>
        </p:spPr>
        <p:txBody>
          <a:bodyPr anchor="t"/>
          <a:lstStyle>
            <a:lvl1pPr>
              <a:defRPr sz="4875">
                <a:latin typeface="Trajan Pro" panose="02020502050506020301" pitchFamily="18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3128" y="1704182"/>
            <a:ext cx="8543925" cy="1500187"/>
          </a:xfrm>
        </p:spPr>
        <p:txBody>
          <a:bodyPr/>
          <a:lstStyle>
            <a:lvl1pPr marL="0" indent="0">
              <a:buNone/>
              <a:defRPr sz="1950" baseline="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09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2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298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363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0296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20281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E238C-C704-47B8-84E8-05A7A8580EF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FE849-1609-C344-97EF-58D7AD6B6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4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94E8-47F2-E642-8236-394CEAB2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118380"/>
            <a:ext cx="4270672" cy="1600200"/>
          </a:xfrm>
        </p:spPr>
        <p:txBody>
          <a:bodyPr>
            <a:normAutofit/>
          </a:bodyPr>
          <a:lstStyle/>
          <a:p>
            <a:r>
              <a:rPr lang="en-US" sz="4000" dirty="0"/>
              <a:t>Entertainments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2538320-81E3-1A4D-B63A-A28F5E9B1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/>
        </p:blipFill>
        <p:spPr>
          <a:xfrm>
            <a:off x="3507876" y="2221016"/>
            <a:ext cx="5834788" cy="24159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DAB96-A6B8-1043-99FF-4A7890360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471" y="1897742"/>
            <a:ext cx="3194943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Tournaments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Jousts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Pageants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Musicians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Minstrels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Jesters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Sport &amp; Games</a:t>
            </a:r>
            <a:endParaRPr lang="en-GB" sz="24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2E47D-EDC0-4741-B2F3-231C9141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38C-C704-47B8-84E8-05A7A8580EFB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FF2E652-77B7-4241-9AFB-8D88212A9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3"/>
    </mc:Choice>
    <mc:Fallback xmlns="">
      <p:transition spd="slow" advTm="15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73" y="2531147"/>
            <a:ext cx="48301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Source Investigation : </a:t>
            </a:r>
            <a:r>
              <a:rPr lang="en-GB" dirty="0"/>
              <a:t>Henry’s Spending on Material Things</a:t>
            </a:r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BFCF1170-2C61-8941-BFA9-6F7F675B7D78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5">
            <a:alphaModFix/>
          </a:blip>
          <a:srcRect t="1920" b="1920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2167B05-8822-9341-83D4-14024F997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67"/>
    </mc:Choice>
    <mc:Fallback xmlns="">
      <p:transition spd="slow" advTm="33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1F6A045358D469B73B1B384031B88" ma:contentTypeVersion="8" ma:contentTypeDescription="Create a new document." ma:contentTypeScope="" ma:versionID="ee28e5cfa16738e387bdecb7d7e82e4f">
  <xsd:schema xmlns:xsd="http://www.w3.org/2001/XMLSchema" xmlns:xs="http://www.w3.org/2001/XMLSchema" xmlns:p="http://schemas.microsoft.com/office/2006/metadata/properties" xmlns:ns1="http://schemas.microsoft.com/sharepoint/v3" xmlns:ns2="e41df966-247e-414a-883a-1f29634b1b0a" targetNamespace="http://schemas.microsoft.com/office/2006/metadata/properties" ma:root="true" ma:fieldsID="0648437cdda48b1e7da381da9bc8f240" ns1:_="" ns2:_="">
    <xsd:import namespace="http://schemas.microsoft.com/sharepoint/v3"/>
    <xsd:import namespace="e41df966-247e-414a-883a-1f29634b1b0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df966-247e-414a-883a-1f29634b1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0BA1C0-B186-43B0-AC2C-F755D4A3D0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D817DB-9B42-42DF-8D40-70FFE040A1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C275206-70BC-4D25-A284-4CB582FE0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1df966-247e-414a-883a-1f29634b1b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116</Words>
  <Application>Microsoft Macintosh PowerPoint</Application>
  <PresentationFormat>A4 Paper (210x297 mm)</PresentationFormat>
  <Paragraphs>16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Raleway</vt:lpstr>
      <vt:lpstr>Trajan Pro</vt:lpstr>
      <vt:lpstr>Office Theme</vt:lpstr>
      <vt:lpstr>Entertainments</vt:lpstr>
      <vt:lpstr>Source Investigation : Henry’s Spending on Material Things</vt:lpstr>
    </vt:vector>
  </TitlesOfParts>
  <Company>The University of Winchester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Sam.Jones</dc:creator>
  <cp:lastModifiedBy>Claire Kennan</cp:lastModifiedBy>
  <cp:revision>48</cp:revision>
  <dcterms:created xsi:type="dcterms:W3CDTF">2018-06-15T12:02:09Z</dcterms:created>
  <dcterms:modified xsi:type="dcterms:W3CDTF">2020-05-25T12:04:30Z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0x010100C381F6A045358D469B73B1B384031B88</vt:lpwstr>
  </property>
</Properties>
</file>