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</p:sldMasterIdLst>
  <p:notesMasterIdLst>
    <p:notesMasterId r:id="rId8"/>
  </p:notesMasterIdLst>
  <p:sldIdLst>
    <p:sldId id="259" r:id="rId5"/>
    <p:sldId id="260" r:id="rId6"/>
    <p:sldId id="261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4624" autoAdjust="0"/>
  </p:normalViewPr>
  <p:slideViewPr>
    <p:cSldViewPr snapToGrid="0">
      <p:cViewPr varScale="1">
        <p:scale>
          <a:sx n="90" d="100"/>
          <a:sy n="90" d="100"/>
        </p:scale>
        <p:origin x="151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BB49A-3A14-4784-9898-74D9509B3E82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4E09E-B44C-4CD0-B629-88792F221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8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enry_Tudor_of_England_cropped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[Image Credit: Cropped image of Henry Tudor of England. Available under the Creative Commons Licence at  </a:t>
            </a:r>
            <a:r>
              <a:rPr lang="en-US" sz="1200" dirty="0">
                <a:hlinkClick r:id="rId3"/>
              </a:rPr>
              <a:t>https://commons.wikimedia.org/wiki/File:Henry_Tudor_of_England_cropped.jpg</a:t>
            </a:r>
            <a:r>
              <a:rPr lang="en-US" sz="1200" dirty="0"/>
              <a:t>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30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[Image Credit: Chalice </a:t>
            </a:r>
            <a:r>
              <a:rPr lang="en-US" dirty="0" err="1"/>
              <a:t>Pizino</a:t>
            </a:r>
            <a:r>
              <a:rPr lang="en-US" dirty="0"/>
              <a:t>, Museum of Fine Arts Lyon, L689 – Lambert Collection. Photograph taken 2010. Available under the Creative Commons Licence at https://</a:t>
            </a:r>
            <a:r>
              <a:rPr lang="en-US" dirty="0" err="1"/>
              <a:t>commons.wikimedia.org</a:t>
            </a:r>
            <a:r>
              <a:rPr lang="en-US" dirty="0"/>
              <a:t>/wiki/File:Chalice_Pizino_MBA_Lyon_L689-Transparent.gif]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839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[Image Credit: Unknown artist,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for brooch with green diamonds and pearls, 16th century, Cooper Hewitt Smithsonian Design Museum. Available under the Creative Commons Licence at https://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commons.wikimedia.org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/wiki/File:Drawing,_Design_for_brooch_with_green_diamonds_and_pearls,_16th_century_(CH_18545731).jpg]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71F87-2AE1-3943-9738-685A34FD3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40895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95604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96" y="365126"/>
            <a:ext cx="483017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695" y="1801019"/>
            <a:ext cx="4830174" cy="38826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182452" y="266701"/>
            <a:ext cx="4478175" cy="5511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696" y="5969795"/>
            <a:ext cx="4964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5900"/>
            <a:ext cx="1021556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29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3128" y="309817"/>
            <a:ext cx="6784578" cy="2144458"/>
          </a:xfrm>
        </p:spPr>
        <p:txBody>
          <a:bodyPr anchor="t"/>
          <a:lstStyle>
            <a:lvl1pPr>
              <a:defRPr sz="4875">
                <a:latin typeface="Trajan Pro" panose="02020502050506020301" pitchFamily="18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3128" y="1704182"/>
            <a:ext cx="8543925" cy="1500187"/>
          </a:xfrm>
        </p:spPr>
        <p:txBody>
          <a:bodyPr/>
          <a:lstStyle>
            <a:lvl1pPr marL="0" indent="0">
              <a:buNone/>
              <a:defRPr sz="1950" baseline="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098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72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69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82983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7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0363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02961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85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20281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FE849-1609-C344-97EF-58D7AD6B6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4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27" y="2503851"/>
            <a:ext cx="4830173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What might a King buy?</a:t>
            </a:r>
          </a:p>
        </p:txBody>
      </p:sp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BFCF1170-2C61-8941-BFA9-6F7F675B7D78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5">
            <a:alphaModFix/>
          </a:blip>
          <a:srcRect t="1920" b="1920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DDEEB8-55EE-6745-82D9-78830E79E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6"/>
    </mc:Choice>
    <mc:Fallback xmlns="">
      <p:transition spd="slow" advTm="1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4CFEA3A-5A22-1A42-914C-7C99E920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Plate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113B1A-C497-0746-8DD2-BB90EAD11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513" y="2177599"/>
            <a:ext cx="2726488" cy="34176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Cups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Bowls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Plates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Ornaments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</a:t>
            </a:r>
            <a:r>
              <a:rPr lang="en-GB" sz="2400"/>
              <a:t>ade </a:t>
            </a:r>
            <a:r>
              <a:rPr lang="en-GB" sz="2400" dirty="0"/>
              <a:t>of precious metals such as gold </a:t>
            </a:r>
            <a:r>
              <a:rPr lang="en-GB" sz="2400"/>
              <a:t>and silver 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5FF4CF-216D-2341-BC5E-0D09A10B6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372" y="562882"/>
            <a:ext cx="3354917" cy="50323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BBDF5E-EE67-E94F-A909-AA35D56FF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1"/>
    </mc:Choice>
    <mc:Fallback xmlns="">
      <p:transition spd="slow" advTm="2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7091C2-CC58-C548-9620-A95FD979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Jewels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80AE89-77DB-6C4F-B3ED-760089398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Diamonds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Rubies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Pearls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Sapphires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Emeralds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Rings, necklaces, brooches or belt buckles.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D4705-38DE-D944-9702-8DF803999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053" y="740229"/>
            <a:ext cx="3975848" cy="48405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E60998-8900-0743-AC8E-C0DB61487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4"/>
    </mc:Choice>
    <mc:Fallback xmlns="">
      <p:transition spd="slow" advTm="18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81F6A045358D469B73B1B384031B88" ma:contentTypeVersion="8" ma:contentTypeDescription="Create a new document." ma:contentTypeScope="" ma:versionID="ee28e5cfa16738e387bdecb7d7e82e4f">
  <xsd:schema xmlns:xsd="http://www.w3.org/2001/XMLSchema" xmlns:xs="http://www.w3.org/2001/XMLSchema" xmlns:p="http://schemas.microsoft.com/office/2006/metadata/properties" xmlns:ns1="http://schemas.microsoft.com/sharepoint/v3" xmlns:ns2="e41df966-247e-414a-883a-1f29634b1b0a" targetNamespace="http://schemas.microsoft.com/office/2006/metadata/properties" ma:root="true" ma:fieldsID="0648437cdda48b1e7da381da9bc8f240" ns1:_="" ns2:_="">
    <xsd:import namespace="http://schemas.microsoft.com/sharepoint/v3"/>
    <xsd:import namespace="e41df966-247e-414a-883a-1f29634b1b0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df966-247e-414a-883a-1f29634b1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D817DB-9B42-42DF-8D40-70FFE040A13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0C275206-70BC-4D25-A284-4CB582FE0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41df966-247e-414a-883a-1f29634b1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0BA1C0-B186-43B0-AC2C-F755D4A3D0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</TotalTime>
  <Words>208</Words>
  <Application>Microsoft Macintosh PowerPoint</Application>
  <PresentationFormat>A4 Paper (210x297 mm)</PresentationFormat>
  <Paragraphs>22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Raleway</vt:lpstr>
      <vt:lpstr>Trajan Pro</vt:lpstr>
      <vt:lpstr>Office Theme</vt:lpstr>
      <vt:lpstr>What might a King buy?</vt:lpstr>
      <vt:lpstr>Plate</vt:lpstr>
      <vt:lpstr>Jewels</vt:lpstr>
    </vt:vector>
  </TitlesOfParts>
  <Company>The University of Winchester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Sam.Jones</dc:creator>
  <cp:lastModifiedBy>Claire Kennan</cp:lastModifiedBy>
  <cp:revision>48</cp:revision>
  <dcterms:created xsi:type="dcterms:W3CDTF">2018-06-15T12:02:09Z</dcterms:created>
  <dcterms:modified xsi:type="dcterms:W3CDTF">2020-05-15T14:11:09Z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0x010100C381F6A045358D469B73B1B384031B88</vt:lpwstr>
  </property>
</Properties>
</file>