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4"/>
  </p:sldMasterIdLst>
  <p:notesMasterIdLst>
    <p:notesMasterId r:id="rId9"/>
  </p:notesMasterIdLst>
  <p:sldIdLst>
    <p:sldId id="259" r:id="rId5"/>
    <p:sldId id="260" r:id="rId6"/>
    <p:sldId id="261" r:id="rId7"/>
    <p:sldId id="263" r:id="rId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000" autoAdjust="0"/>
    <p:restoredTop sz="94604" autoAdjust="0"/>
  </p:normalViewPr>
  <p:slideViewPr>
    <p:cSldViewPr snapToGrid="0">
      <p:cViewPr varScale="1">
        <p:scale>
          <a:sx n="90" d="100"/>
          <a:sy n="90" d="100"/>
        </p:scale>
        <p:origin x="151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BB49A-3A14-4784-9898-74D9509B3E82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4E09E-B44C-4CD0-B629-88792F2215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88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Henry_Tudor_of_England_cropped.jpg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[Image Credit: Cropped image of Henry Tudor of England. Available under the Creative Commons Licence at  </a:t>
            </a:r>
            <a:r>
              <a:rPr lang="en-US" sz="1200" dirty="0">
                <a:hlinkClick r:id="rId3"/>
              </a:rPr>
              <a:t>https://commons.wikimedia.org/wiki/File:Henry_Tudor_of_England_cropped.jpg</a:t>
            </a:r>
            <a:r>
              <a:rPr lang="en-US" sz="1200"/>
              <a:t>]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4E09E-B44C-4CD0-B629-88792F2215C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686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[Image Credit: John Everett </a:t>
            </a:r>
            <a:r>
              <a:rPr lang="en-US" dirty="0" err="1"/>
              <a:t>Millias</a:t>
            </a:r>
            <a:r>
              <a:rPr lang="en-US" dirty="0"/>
              <a:t>, </a:t>
            </a:r>
            <a:r>
              <a:rPr lang="en-US" i="1" dirty="0"/>
              <a:t>The Princes in the Tower </a:t>
            </a:r>
            <a:r>
              <a:rPr lang="en-US" i="0" dirty="0"/>
              <a:t>(1878), Royal Holloway Collection. Available under the Creative Commons Licence at https://</a:t>
            </a:r>
            <a:r>
              <a:rPr lang="en-US" i="0" dirty="0" err="1"/>
              <a:t>commons.wikimedia.org</a:t>
            </a:r>
            <a:r>
              <a:rPr lang="en-US" i="0" dirty="0"/>
              <a:t>/wiki/</a:t>
            </a:r>
            <a:r>
              <a:rPr lang="en-US" i="0" dirty="0" err="1"/>
              <a:t>File:Princes.jpg</a:t>
            </a:r>
            <a:r>
              <a:rPr lang="en-US" i="0" dirty="0"/>
              <a:t>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4E09E-B44C-4CD0-B629-88792F2215C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597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[Image Credit: Unknown Artist, Charles VIII of France (1470-1498), in </a:t>
            </a:r>
            <a:r>
              <a:rPr lang="en-GB" i="1" dirty="0" err="1"/>
              <a:t>L'Histoire</a:t>
            </a:r>
            <a:r>
              <a:rPr lang="en-GB" dirty="0"/>
              <a:t>, Avril </a:t>
            </a:r>
            <a:r>
              <a:rPr lang="en-GB" dirty="0" err="1"/>
              <a:t>Juin</a:t>
            </a:r>
            <a:r>
              <a:rPr lang="en-GB" dirty="0"/>
              <a:t> 2009. Available under the Creative Commons Licence at https://</a:t>
            </a:r>
            <a:r>
              <a:rPr lang="en-GB" dirty="0" err="1"/>
              <a:t>commons.wikimedia.org</a:t>
            </a:r>
            <a:r>
              <a:rPr lang="en-GB" dirty="0"/>
              <a:t>/wiki/File:Charles_VIII_Ecole_Francaise_16th_century_Musee_de_Conde_Chantilly.jpg]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4E09E-B44C-4CD0-B629-88792F2215C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695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[Image credit: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Müller-Baden, Emanuel (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Hrsg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.): </a:t>
            </a:r>
            <a:r>
              <a:rPr lang="en-GB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Bibliothek</a:t>
            </a:r>
            <a:r>
              <a:rPr lang="en-GB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n-GB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allgemeinen</a:t>
            </a:r>
            <a:r>
              <a:rPr lang="en-GB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 </a:t>
            </a:r>
            <a:r>
              <a:rPr lang="en-GB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praktischen</a:t>
            </a:r>
            <a:r>
              <a:rPr lang="en-GB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Wissens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Bd. 2. - Berlin, Leipzig, Wien, Stuttgart: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Deutsches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Verlaghaus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Bong &amp; Co, 1904. Available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ubnder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Creative Commons Licence at https://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commons.wikimedia.org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/wiki/File:Kaiser-maximilian-und-maria-von-burgund_1-920x1035.jpg] 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4E09E-B44C-4CD0-B629-88792F2215C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78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771F87-2AE1-3943-9738-685A34FD3F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96"/>
            <a:ext cx="9906000" cy="687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2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8408952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1956040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696" y="365126"/>
            <a:ext cx="4830173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695" y="1801019"/>
            <a:ext cx="4830174" cy="388262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5182452" y="266701"/>
            <a:ext cx="4478175" cy="5511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5696" y="5969795"/>
            <a:ext cx="4964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  <a:latin typeface="Raleway" panose="020B05030301010600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65900"/>
            <a:ext cx="1021556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2290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96"/>
            <a:ext cx="9906000" cy="6870192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63128" y="309817"/>
            <a:ext cx="6784578" cy="2144458"/>
          </a:xfrm>
        </p:spPr>
        <p:txBody>
          <a:bodyPr anchor="t"/>
          <a:lstStyle>
            <a:lvl1pPr>
              <a:defRPr sz="4875">
                <a:latin typeface="Trajan Pro" panose="02020502050506020301" pitchFamily="18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3128" y="1704182"/>
            <a:ext cx="8543925" cy="1500187"/>
          </a:xfrm>
        </p:spPr>
        <p:txBody>
          <a:bodyPr/>
          <a:lstStyle>
            <a:lvl1pPr marL="0" indent="0">
              <a:buNone/>
              <a:defRPr sz="1950" baseline="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20989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7722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9698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282983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2706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703635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2029619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858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8202816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2FE849-1609-C344-97EF-58D7AD6B6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1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49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7.tiff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27" y="2503851"/>
            <a:ext cx="4830173" cy="1325563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Who was Perkin Warbeck?</a:t>
            </a:r>
          </a:p>
        </p:txBody>
      </p:sp>
      <p:pic>
        <p:nvPicPr>
          <p:cNvPr id="7" name="Google Shape;55;p13">
            <a:extLst>
              <a:ext uri="{FF2B5EF4-FFF2-40B4-BE49-F238E27FC236}">
                <a16:creationId xmlns:a16="http://schemas.microsoft.com/office/drawing/2014/main" id="{BFCF1170-2C61-8941-BFA9-6F7F675B7D78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>
          <a:blip r:embed="rId5">
            <a:alphaModFix/>
          </a:blip>
          <a:srcRect t="1920" b="1920"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D3B6E1-8ACE-1A4E-A44E-4A875115A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3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38"/>
    </mc:Choice>
    <mc:Fallback>
      <p:transition spd="slow" advTm="23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4CFEA3A-5A22-1A42-914C-7C99E920A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99" y="1828800"/>
            <a:ext cx="3194943" cy="16002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The Yorkist Pretender</a:t>
            </a:r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D05CFF7A-23B5-034F-B401-D26F79FF4E5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t="20068" b="20068"/>
          <a:stretch>
            <a:fillRect/>
          </a:stretch>
        </p:blipFill>
        <p:spPr>
          <a:xfrm>
            <a:off x="4208759" y="827770"/>
            <a:ext cx="5014913" cy="48736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113B1A-C497-0746-8DD2-BB90EAD115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7" y="3813629"/>
            <a:ext cx="3194943" cy="787400"/>
          </a:xfrm>
        </p:spPr>
        <p:txBody>
          <a:bodyPr/>
          <a:lstStyle/>
          <a:p>
            <a:r>
              <a:rPr lang="en-US" dirty="0"/>
              <a:t>Opposite: The Princes in the Tower showing Richard, duke of York on the left.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E02830D-BBBB-4140-9094-6053AB9FA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4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20"/>
    </mc:Choice>
    <mc:Fallback>
      <p:transition spd="slow" advTm="21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7091C2-CC58-C548-9620-A95FD979F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614" y="954996"/>
            <a:ext cx="3194943" cy="160020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Warbeck &amp; Charles VIII of France</a:t>
            </a:r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020874DA-37E9-5346-9377-852B00D716D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t="13212" b="13212"/>
          <a:stretch>
            <a:fillRect/>
          </a:stretch>
        </p:blipFill>
        <p:spPr>
          <a:xfrm>
            <a:off x="4208759" y="682627"/>
            <a:ext cx="5014913" cy="48736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043F24-ED2F-8346-9E9D-A77FE475FB6E}"/>
              </a:ext>
            </a:extLst>
          </p:cNvPr>
          <p:cNvSpPr txBox="1"/>
          <p:nvPr/>
        </p:nvSpPr>
        <p:spPr>
          <a:xfrm>
            <a:off x="464613" y="2699657"/>
            <a:ext cx="37441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Warbeck received French support early 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Warbeck went to </a:t>
            </a:r>
            <a:r>
              <a:rPr lang="en-US" sz="2000" dirty="0" err="1"/>
              <a:t>Harfleur</a:t>
            </a:r>
            <a:r>
              <a:rPr lang="en-US" sz="2000" dirty="0"/>
              <a:t> in March 1492.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French support quickly disappeared when Charles VIII and Henry VII reached a truce.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D835F1A-8801-2E4B-B13E-08DC0425D6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0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54"/>
    </mc:Choice>
    <mc:Fallback xmlns="">
      <p:transition spd="slow" advTm="22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9253-7D41-4C44-8120-53C7E50F1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/>
              <a:t>Warbeck &amp; Margaret of Burgundy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1E3612-D5DD-454A-BAD3-B0752E0679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7138" y="2057400"/>
            <a:ext cx="4336300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Margaret of Burgundy was the aunt of the lost princes and welcomed Warbeck to her court.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Early 1493 – Warbeck’s cause gains English support.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Warbeck receives support from Maximillian, the Holy Roman Emperor.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Opposite: Margaret of Burgundy and Maximillian, King of the Romans. 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0A76A-C20C-6D43-BDD7-FA1C58737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55336CC-8D07-7D47-AA43-BB5C8EB9A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953000" y="615950"/>
            <a:ext cx="4336300" cy="48736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1553026-5B5D-C043-AA17-DFDA6DEE6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85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15"/>
    </mc:Choice>
    <mc:Fallback>
      <p:transition spd="slow" advTm="40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81F6A045358D469B73B1B384031B88" ma:contentTypeVersion="8" ma:contentTypeDescription="Create a new document." ma:contentTypeScope="" ma:versionID="ee28e5cfa16738e387bdecb7d7e82e4f">
  <xsd:schema xmlns:xsd="http://www.w3.org/2001/XMLSchema" xmlns:xs="http://www.w3.org/2001/XMLSchema" xmlns:p="http://schemas.microsoft.com/office/2006/metadata/properties" xmlns:ns1="http://schemas.microsoft.com/sharepoint/v3" xmlns:ns2="e41df966-247e-414a-883a-1f29634b1b0a" targetNamespace="http://schemas.microsoft.com/office/2006/metadata/properties" ma:root="true" ma:fieldsID="0648437cdda48b1e7da381da9bc8f240" ns1:_="" ns2:_="">
    <xsd:import namespace="http://schemas.microsoft.com/sharepoint/v3"/>
    <xsd:import namespace="e41df966-247e-414a-883a-1f29634b1b0a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1df966-247e-414a-883a-1f29634b1b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10BA1C0-B186-43B0-AC2C-F755D4A3D0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275206-70BC-4D25-A284-4CB582FE03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41df966-247e-414a-883a-1f29634b1b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4D817DB-9B42-42DF-8D40-70FFE040A13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340</TotalTime>
  <Words>333</Words>
  <Application>Microsoft Macintosh PowerPoint</Application>
  <PresentationFormat>A4 Paper (210x297 mm)</PresentationFormat>
  <Paragraphs>23</Paragraphs>
  <Slides>4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Raleway</vt:lpstr>
      <vt:lpstr>Trajan Pro</vt:lpstr>
      <vt:lpstr>Office Theme</vt:lpstr>
      <vt:lpstr>Who was Perkin Warbeck?</vt:lpstr>
      <vt:lpstr>The Yorkist Pretender</vt:lpstr>
      <vt:lpstr>Warbeck &amp; Charles VIII of France</vt:lpstr>
      <vt:lpstr>Warbeck &amp; Margaret of Burgundy</vt:lpstr>
    </vt:vector>
  </TitlesOfParts>
  <Company>The University of Winchester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Sam.Jones</dc:creator>
  <cp:lastModifiedBy>Claire Kennan</cp:lastModifiedBy>
  <cp:revision>55</cp:revision>
  <dcterms:created xsi:type="dcterms:W3CDTF">2018-06-15T12:02:09Z</dcterms:created>
  <dcterms:modified xsi:type="dcterms:W3CDTF">2020-05-22T13:10:33Z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0x010100C381F6A045358D469B73B1B384031B88</vt:lpwstr>
  </property>
</Properties>
</file>