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</p:sldMasterIdLst>
  <p:notesMasterIdLst>
    <p:notesMasterId r:id="rId8"/>
  </p:notesMasterIdLst>
  <p:sldIdLst>
    <p:sldId id="263" r:id="rId5"/>
    <p:sldId id="266" r:id="rId6"/>
    <p:sldId id="270" r:id="rId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00" autoAdjust="0"/>
    <p:restoredTop sz="94624" autoAdjust="0"/>
  </p:normalViewPr>
  <p:slideViewPr>
    <p:cSldViewPr snapToGrid="0">
      <p:cViewPr varScale="1">
        <p:scale>
          <a:sx n="88" d="100"/>
          <a:sy n="88" d="100"/>
        </p:scale>
        <p:origin x="155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BB49A-3A14-4784-9898-74D9509B3E82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4E09E-B44C-4CD0-B629-88792F221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88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102-Beaulieu_Abby,_where_Perkin_Warbeck_took_Sanctuary.jpg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enry_Tudor_of_England_cropped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[Image Credit: Beulieu Abbey in John Cassell, </a:t>
            </a:r>
            <a:r>
              <a:rPr lang="en-GB" sz="1200" i="1" dirty="0"/>
              <a:t>Cassell's Illustrated History of England</a:t>
            </a:r>
            <a:r>
              <a:rPr lang="en-GB" sz="1200" dirty="0"/>
              <a:t>, Volume 2 (1865). Available under the Creative Commons Licence at </a:t>
            </a:r>
            <a:r>
              <a:rPr lang="en-GB" sz="1200" dirty="0">
                <a:hlinkClick r:id="rId3"/>
              </a:rPr>
              <a:t>https://commons.wikimedia.org/wiki/File:P102-Beaulieu_Abby,_where_Perkin_Warbeck_took_Sanctuary.jpg</a:t>
            </a:r>
            <a:r>
              <a:rPr lang="en-GB" sz="1200" dirty="0"/>
              <a:t> ]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E09E-B44C-4CD0-B629-88792F2215C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381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[Image Credit: Padraig, </a:t>
            </a:r>
            <a:r>
              <a:rPr lang="en-US" i="1" dirty="0"/>
              <a:t>White Tower, Tower of London, England </a:t>
            </a:r>
            <a:r>
              <a:rPr lang="en-US" dirty="0"/>
              <a:t>(2007). Available under the Creative Commons Licence at 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File:Whitetowerlondon.jpg</a:t>
            </a:r>
            <a:r>
              <a:rPr lang="en-US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E09E-B44C-4CD0-B629-88792F2215C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413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[Image Credit: Cropped image of Henry Tudor of England. Available under the Creative Commons Licence at  </a:t>
            </a:r>
            <a:r>
              <a:rPr lang="en-US" sz="1200" dirty="0">
                <a:hlinkClick r:id="rId3"/>
              </a:rPr>
              <a:t>https://commons.wikimedia.org/wiki/File:Henry_Tudor_of_England_cropped.jpg</a:t>
            </a:r>
            <a:r>
              <a:rPr lang="en-US" sz="1200" dirty="0"/>
              <a:t>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E09E-B44C-4CD0-B629-88792F2215C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538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771F87-2AE1-3943-9738-685A34FD3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"/>
            <a:ext cx="9906000" cy="687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2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408952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956040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96" y="365126"/>
            <a:ext cx="483017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695" y="1801019"/>
            <a:ext cx="4830174" cy="388262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182452" y="266701"/>
            <a:ext cx="4478175" cy="5511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696" y="5969795"/>
            <a:ext cx="4964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  <a:latin typeface="Raleway" panose="020B05030301010600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65900"/>
            <a:ext cx="1021556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290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"/>
            <a:ext cx="9906000" cy="6870192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3128" y="309817"/>
            <a:ext cx="6784578" cy="2144458"/>
          </a:xfrm>
        </p:spPr>
        <p:txBody>
          <a:bodyPr anchor="t"/>
          <a:lstStyle>
            <a:lvl1pPr>
              <a:defRPr sz="4875">
                <a:latin typeface="Trajan Pro" panose="02020502050506020301" pitchFamily="18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3128" y="1704182"/>
            <a:ext cx="8543925" cy="1500187"/>
          </a:xfrm>
        </p:spPr>
        <p:txBody>
          <a:bodyPr/>
          <a:lstStyle>
            <a:lvl1pPr marL="0" indent="0">
              <a:buNone/>
              <a:defRPr sz="1950" baseline="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20989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72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69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82983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270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03635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02961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858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20281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2FE849-1609-C344-97EF-58D7AD6B6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1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4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594E8-47F2-E642-8236-394CEAB26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22" y="2151568"/>
            <a:ext cx="3194943" cy="16002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Beulieu Abbey</a:t>
            </a:r>
            <a:br>
              <a:rPr lang="en-US" sz="4000" dirty="0"/>
            </a:br>
            <a:r>
              <a:rPr lang="en-US" sz="4000" dirty="0"/>
              <a:t>Hampshire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2734E0C-83DB-8440-92C0-2EEC72863D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8997" r="8997"/>
          <a:stretch>
            <a:fillRect/>
          </a:stretch>
        </p:blipFill>
        <p:spPr>
          <a:xfrm>
            <a:off x="4208759" y="616456"/>
            <a:ext cx="5014913" cy="48736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2E47D-EDC0-4741-B2F3-231C9141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74CB97-CE66-154E-8C05-6F26EC0F6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6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68"/>
    </mc:Choice>
    <mc:Fallback xmlns="">
      <p:transition spd="slow" advTm="20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2F289-0CF9-FC45-9752-5A081B8C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28" y="1059543"/>
            <a:ext cx="3194943" cy="16002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Warbeck &amp; Warwick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76581FF-3AE6-E247-812D-D38EFC686C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13556" b="13556"/>
          <a:stretch>
            <a:fillRect/>
          </a:stretch>
        </p:blipFill>
        <p:spPr>
          <a:xfrm>
            <a:off x="4208759" y="740684"/>
            <a:ext cx="5014913" cy="48736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14F73-89DF-FC4A-8B44-F00BCA790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968172"/>
            <a:ext cx="3194943" cy="190590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Opposite: the Tower of London where Warbeck and the earl of Warwick were imprisoned.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Warbeck was tried and hanged at Tyburn on 23rd November 1499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88155-6C34-1944-8D61-655BE4495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68BA0C-1521-044A-9068-2B8786750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4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24"/>
    </mc:Choice>
    <mc:Fallback xmlns="">
      <p:transition spd="slow" advTm="25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373" y="2634479"/>
            <a:ext cx="483017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Source Investigation: </a:t>
            </a:r>
            <a:r>
              <a:rPr lang="en-GB" dirty="0"/>
              <a:t>Henry’s Spending on Security &amp; the Case of Perkin Warbeck </a:t>
            </a:r>
          </a:p>
        </p:txBody>
      </p:sp>
      <p:pic>
        <p:nvPicPr>
          <p:cNvPr id="7" name="Google Shape;55;p13">
            <a:extLst>
              <a:ext uri="{FF2B5EF4-FFF2-40B4-BE49-F238E27FC236}">
                <a16:creationId xmlns:a16="http://schemas.microsoft.com/office/drawing/2014/main" id="{BFCF1170-2C61-8941-BFA9-6F7F675B7D78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5">
            <a:alphaModFix/>
          </a:blip>
          <a:srcRect t="1920" b="1920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4D8164-69E3-D94F-AD3D-6661C0730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0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6"/>
    </mc:Choice>
    <mc:Fallback xmlns="">
      <p:transition spd="slow" advTm="21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81F6A045358D469B73B1B384031B88" ma:contentTypeVersion="8" ma:contentTypeDescription="Create a new document." ma:contentTypeScope="" ma:versionID="ee28e5cfa16738e387bdecb7d7e82e4f">
  <xsd:schema xmlns:xsd="http://www.w3.org/2001/XMLSchema" xmlns:xs="http://www.w3.org/2001/XMLSchema" xmlns:p="http://schemas.microsoft.com/office/2006/metadata/properties" xmlns:ns1="http://schemas.microsoft.com/sharepoint/v3" xmlns:ns2="e41df966-247e-414a-883a-1f29634b1b0a" targetNamespace="http://schemas.microsoft.com/office/2006/metadata/properties" ma:root="true" ma:fieldsID="0648437cdda48b1e7da381da9bc8f240" ns1:_="" ns2:_="">
    <xsd:import namespace="http://schemas.microsoft.com/sharepoint/v3"/>
    <xsd:import namespace="e41df966-247e-414a-883a-1f29634b1b0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1df966-247e-414a-883a-1f29634b1b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D817DB-9B42-42DF-8D40-70FFE040A13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F10BA1C0-B186-43B0-AC2C-F755D4A3D0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275206-70BC-4D25-A284-4CB582FE03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41df966-247e-414a-883a-1f29634b1b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304</TotalTime>
  <Words>191</Words>
  <Application>Microsoft Macintosh PowerPoint</Application>
  <PresentationFormat>A4 Paper (210x297 mm)</PresentationFormat>
  <Paragraphs>13</Paragraphs>
  <Slides>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Raleway</vt:lpstr>
      <vt:lpstr>Trajan Pro</vt:lpstr>
      <vt:lpstr>Office Theme</vt:lpstr>
      <vt:lpstr>Beulieu Abbey Hampshire</vt:lpstr>
      <vt:lpstr>Warbeck &amp; Warwick</vt:lpstr>
      <vt:lpstr>Source Investigation: Henry’s Spending on Security &amp; the Case of Perkin Warbeck </vt:lpstr>
    </vt:vector>
  </TitlesOfParts>
  <Company>The University of Winchester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Sam.Jones</dc:creator>
  <cp:lastModifiedBy>Claire Kennan</cp:lastModifiedBy>
  <cp:revision>49</cp:revision>
  <dcterms:created xsi:type="dcterms:W3CDTF">2018-06-15T12:02:09Z</dcterms:created>
  <dcterms:modified xsi:type="dcterms:W3CDTF">2020-05-15T14:23:53Z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0x010100C381F6A045358D469B73B1B384031B88</vt:lpwstr>
  </property>
</Properties>
</file>